
<file path=[Content_Types].xml><?xml version="1.0" encoding="utf-8"?>
<Types xmlns="http://schemas.openxmlformats.org/package/2006/content-types">
  <Default Extension="emf" ContentType="image/x-emf"/>
  <Default Extension="gif" ContentType="image/gi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659" r:id="rId2"/>
    <p:sldMasterId id="2147483674" r:id="rId3"/>
  </p:sldMasterIdLst>
  <p:notesMasterIdLst>
    <p:notesMasterId r:id="rId40"/>
  </p:notesMasterIdLst>
  <p:sldIdLst>
    <p:sldId id="256" r:id="rId4"/>
    <p:sldId id="257" r:id="rId5"/>
    <p:sldId id="258" r:id="rId6"/>
    <p:sldId id="673" r:id="rId7"/>
    <p:sldId id="678" r:id="rId8"/>
    <p:sldId id="685" r:id="rId9"/>
    <p:sldId id="686" r:id="rId10"/>
    <p:sldId id="657" r:id="rId11"/>
    <p:sldId id="271" r:id="rId12"/>
    <p:sldId id="663" r:id="rId13"/>
    <p:sldId id="666" r:id="rId14"/>
    <p:sldId id="679" r:id="rId15"/>
    <p:sldId id="692" r:id="rId16"/>
    <p:sldId id="261" r:id="rId17"/>
    <p:sldId id="262" r:id="rId18"/>
    <p:sldId id="296" r:id="rId19"/>
    <p:sldId id="297" r:id="rId20"/>
    <p:sldId id="298" r:id="rId21"/>
    <p:sldId id="688" r:id="rId22"/>
    <p:sldId id="299" r:id="rId23"/>
    <p:sldId id="291" r:id="rId24"/>
    <p:sldId id="301" r:id="rId25"/>
    <p:sldId id="302" r:id="rId26"/>
    <p:sldId id="294" r:id="rId27"/>
    <p:sldId id="263" r:id="rId28"/>
    <p:sldId id="292" r:id="rId29"/>
    <p:sldId id="691" r:id="rId30"/>
    <p:sldId id="690" r:id="rId31"/>
    <p:sldId id="693" r:id="rId32"/>
    <p:sldId id="293" r:id="rId33"/>
    <p:sldId id="284" r:id="rId34"/>
    <p:sldId id="289" r:id="rId35"/>
    <p:sldId id="285" r:id="rId36"/>
    <p:sldId id="689" r:id="rId37"/>
    <p:sldId id="290" r:id="rId38"/>
    <p:sldId id="287" r:id="rId39"/>
  </p:sldIdLst>
  <p:sldSz cx="12192000" cy="6858000"/>
  <p:notesSz cx="7102475" cy="938847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hvCI46BRTJ6xFX5nUkZyUotpTKc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B5E930A-3874-44F4-B10A-60ECF33181BB}">
  <a:tblStyle styleId="{DB5E930A-3874-44F4-B10A-60ECF33181BB}"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CE6E6"/>
          </a:solidFill>
        </a:fill>
      </a:tcStyle>
    </a:wholeTbl>
    <a:band1H>
      <a:tcTxStyle/>
      <a:tcStyle>
        <a:tcBdr/>
        <a:fill>
          <a:solidFill>
            <a:srgbClr val="D7CACA"/>
          </a:solidFill>
        </a:fill>
      </a:tcStyle>
    </a:band1H>
    <a:band2H>
      <a:tcTxStyle/>
      <a:tcStyle>
        <a:tcBdr/>
      </a:tcStyle>
    </a:band2H>
    <a:band1V>
      <a:tcTxStyle/>
      <a:tcStyle>
        <a:tcBdr/>
        <a:fill>
          <a:solidFill>
            <a:srgbClr val="D7CAC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31" autoAdjust="0"/>
    <p:restoredTop sz="84837" autoAdjust="0"/>
  </p:normalViewPr>
  <p:slideViewPr>
    <p:cSldViewPr snapToGrid="0">
      <p:cViewPr varScale="1">
        <p:scale>
          <a:sx n="70" d="100"/>
          <a:sy n="70" d="100"/>
        </p:scale>
        <p:origin x="1128" y="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customschemas.google.com/relationships/presentationmetadata" Target="metadata"/><Relationship Id="rId47" Type="http://schemas.microsoft.com/office/2016/11/relationships/changesInfo" Target="changesInfos/changesInfo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0" Type="http://schemas.openxmlformats.org/officeDocument/2006/relationships/slide" Target="slides/slide1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g Stolp" userId="6e57d06d3f47ac56" providerId="LiveId" clId="{A5ED743A-9B43-413F-8982-00CF9DD90CC3}"/>
    <pc:docChg chg="modSld">
      <pc:chgData name="Greg Stolp" userId="6e57d06d3f47ac56" providerId="LiveId" clId="{A5ED743A-9B43-413F-8982-00CF9DD90CC3}" dt="2023-11-21T14:56:23.297" v="36" actId="20577"/>
      <pc:docMkLst>
        <pc:docMk/>
      </pc:docMkLst>
      <pc:sldChg chg="modNotesTx">
        <pc:chgData name="Greg Stolp" userId="6e57d06d3f47ac56" providerId="LiveId" clId="{A5ED743A-9B43-413F-8982-00CF9DD90CC3}" dt="2023-11-21T14:41:43.877" v="0" actId="6549"/>
        <pc:sldMkLst>
          <pc:docMk/>
          <pc:sldMk cId="0" sldId="256"/>
        </pc:sldMkLst>
      </pc:sldChg>
      <pc:sldChg chg="modNotesTx">
        <pc:chgData name="Greg Stolp" userId="6e57d06d3f47ac56" providerId="LiveId" clId="{A5ED743A-9B43-413F-8982-00CF9DD90CC3}" dt="2023-11-21T14:41:48.768" v="1" actId="6549"/>
        <pc:sldMkLst>
          <pc:docMk/>
          <pc:sldMk cId="0" sldId="257"/>
        </pc:sldMkLst>
      </pc:sldChg>
      <pc:sldChg chg="modNotesTx">
        <pc:chgData name="Greg Stolp" userId="6e57d06d3f47ac56" providerId="LiveId" clId="{A5ED743A-9B43-413F-8982-00CF9DD90CC3}" dt="2023-11-21T14:41:52.094" v="2" actId="6549"/>
        <pc:sldMkLst>
          <pc:docMk/>
          <pc:sldMk cId="0" sldId="258"/>
        </pc:sldMkLst>
      </pc:sldChg>
      <pc:sldChg chg="modNotesTx">
        <pc:chgData name="Greg Stolp" userId="6e57d06d3f47ac56" providerId="LiveId" clId="{A5ED743A-9B43-413F-8982-00CF9DD90CC3}" dt="2023-11-21T14:42:36.312" v="13" actId="6549"/>
        <pc:sldMkLst>
          <pc:docMk/>
          <pc:sldMk cId="0" sldId="261"/>
        </pc:sldMkLst>
      </pc:sldChg>
      <pc:sldChg chg="modNotesTx">
        <pc:chgData name="Greg Stolp" userId="6e57d06d3f47ac56" providerId="LiveId" clId="{A5ED743A-9B43-413F-8982-00CF9DD90CC3}" dt="2023-11-21T14:42:40.666" v="14" actId="6549"/>
        <pc:sldMkLst>
          <pc:docMk/>
          <pc:sldMk cId="0" sldId="262"/>
        </pc:sldMkLst>
      </pc:sldChg>
      <pc:sldChg chg="modNotesTx">
        <pc:chgData name="Greg Stolp" userId="6e57d06d3f47ac56" providerId="LiveId" clId="{A5ED743A-9B43-413F-8982-00CF9DD90CC3}" dt="2023-11-21T14:44:44.870" v="24" actId="6549"/>
        <pc:sldMkLst>
          <pc:docMk/>
          <pc:sldMk cId="0" sldId="263"/>
        </pc:sldMkLst>
      </pc:sldChg>
      <pc:sldChg chg="modNotesTx">
        <pc:chgData name="Greg Stolp" userId="6e57d06d3f47ac56" providerId="LiveId" clId="{A5ED743A-9B43-413F-8982-00CF9DD90CC3}" dt="2023-11-21T14:42:20.496" v="8" actId="6549"/>
        <pc:sldMkLst>
          <pc:docMk/>
          <pc:sldMk cId="0" sldId="271"/>
        </pc:sldMkLst>
      </pc:sldChg>
      <pc:sldChg chg="modNotesTx">
        <pc:chgData name="Greg Stolp" userId="6e57d06d3f47ac56" providerId="LiveId" clId="{A5ED743A-9B43-413F-8982-00CF9DD90CC3}" dt="2023-11-21T14:45:14.691" v="30" actId="6549"/>
        <pc:sldMkLst>
          <pc:docMk/>
          <pc:sldMk cId="472630536" sldId="284"/>
        </pc:sldMkLst>
      </pc:sldChg>
      <pc:sldChg chg="modNotesTx">
        <pc:chgData name="Greg Stolp" userId="6e57d06d3f47ac56" providerId="LiveId" clId="{A5ED743A-9B43-413F-8982-00CF9DD90CC3}" dt="2023-11-21T14:45:22.092" v="31" actId="6549"/>
        <pc:sldMkLst>
          <pc:docMk/>
          <pc:sldMk cId="0" sldId="285"/>
        </pc:sldMkLst>
      </pc:sldChg>
      <pc:sldChg chg="modNotesTx">
        <pc:chgData name="Greg Stolp" userId="6e57d06d3f47ac56" providerId="LiveId" clId="{A5ED743A-9B43-413F-8982-00CF9DD90CC3}" dt="2023-11-21T14:45:30.967" v="34" actId="6549"/>
        <pc:sldMkLst>
          <pc:docMk/>
          <pc:sldMk cId="0" sldId="287"/>
        </pc:sldMkLst>
      </pc:sldChg>
      <pc:sldChg chg="modNotesTx">
        <pc:chgData name="Greg Stolp" userId="6e57d06d3f47ac56" providerId="LiveId" clId="{A5ED743A-9B43-413F-8982-00CF9DD90CC3}" dt="2023-11-21T14:45:27.189" v="33" actId="6549"/>
        <pc:sldMkLst>
          <pc:docMk/>
          <pc:sldMk cId="0" sldId="290"/>
        </pc:sldMkLst>
      </pc:sldChg>
      <pc:sldChg chg="modNotesTx">
        <pc:chgData name="Greg Stolp" userId="6e57d06d3f47ac56" providerId="LiveId" clId="{A5ED743A-9B43-413F-8982-00CF9DD90CC3}" dt="2023-11-21T14:44:27.516" v="20" actId="6549"/>
        <pc:sldMkLst>
          <pc:docMk/>
          <pc:sldMk cId="3376337857" sldId="291"/>
        </pc:sldMkLst>
      </pc:sldChg>
      <pc:sldChg chg="modNotesTx">
        <pc:chgData name="Greg Stolp" userId="6e57d06d3f47ac56" providerId="LiveId" clId="{A5ED743A-9B43-413F-8982-00CF9DD90CC3}" dt="2023-11-21T14:44:48.503" v="25" actId="6549"/>
        <pc:sldMkLst>
          <pc:docMk/>
          <pc:sldMk cId="3438448891" sldId="292"/>
        </pc:sldMkLst>
      </pc:sldChg>
      <pc:sldChg chg="modNotesTx">
        <pc:chgData name="Greg Stolp" userId="6e57d06d3f47ac56" providerId="LiveId" clId="{A5ED743A-9B43-413F-8982-00CF9DD90CC3}" dt="2023-11-21T14:45:10.346" v="29" actId="6549"/>
        <pc:sldMkLst>
          <pc:docMk/>
          <pc:sldMk cId="3951126842" sldId="293"/>
        </pc:sldMkLst>
      </pc:sldChg>
      <pc:sldChg chg="modNotesTx">
        <pc:chgData name="Greg Stolp" userId="6e57d06d3f47ac56" providerId="LiveId" clId="{A5ED743A-9B43-413F-8982-00CF9DD90CC3}" dt="2023-11-21T14:44:39.924" v="23" actId="6549"/>
        <pc:sldMkLst>
          <pc:docMk/>
          <pc:sldMk cId="2870300673" sldId="294"/>
        </pc:sldMkLst>
      </pc:sldChg>
      <pc:sldChg chg="modNotesTx">
        <pc:chgData name="Greg Stolp" userId="6e57d06d3f47ac56" providerId="LiveId" clId="{A5ED743A-9B43-413F-8982-00CF9DD90CC3}" dt="2023-11-21T14:42:44.750" v="15" actId="6549"/>
        <pc:sldMkLst>
          <pc:docMk/>
          <pc:sldMk cId="3874718209" sldId="296"/>
        </pc:sldMkLst>
      </pc:sldChg>
      <pc:sldChg chg="modSp mod modNotesTx">
        <pc:chgData name="Greg Stolp" userId="6e57d06d3f47ac56" providerId="LiveId" clId="{A5ED743A-9B43-413F-8982-00CF9DD90CC3}" dt="2023-11-21T14:56:23.297" v="36" actId="20577"/>
        <pc:sldMkLst>
          <pc:docMk/>
          <pc:sldMk cId="3688102540" sldId="297"/>
        </pc:sldMkLst>
        <pc:spChg chg="mod">
          <ac:chgData name="Greg Stolp" userId="6e57d06d3f47ac56" providerId="LiveId" clId="{A5ED743A-9B43-413F-8982-00CF9DD90CC3}" dt="2023-11-21T14:56:23.297" v="36" actId="20577"/>
          <ac:spMkLst>
            <pc:docMk/>
            <pc:sldMk cId="3688102540" sldId="297"/>
            <ac:spMk id="7" creationId="{E80A2DE1-B4D4-173B-DE02-9E7671EFFD9F}"/>
          </ac:spMkLst>
        </pc:spChg>
      </pc:sldChg>
      <pc:sldChg chg="modNotesTx">
        <pc:chgData name="Greg Stolp" userId="6e57d06d3f47ac56" providerId="LiveId" clId="{A5ED743A-9B43-413F-8982-00CF9DD90CC3}" dt="2023-11-21T14:42:53.459" v="17" actId="6549"/>
        <pc:sldMkLst>
          <pc:docMk/>
          <pc:sldMk cId="3502020539" sldId="298"/>
        </pc:sldMkLst>
      </pc:sldChg>
      <pc:sldChg chg="modNotesTx">
        <pc:chgData name="Greg Stolp" userId="6e57d06d3f47ac56" providerId="LiveId" clId="{A5ED743A-9B43-413F-8982-00CF9DD90CC3}" dt="2023-11-21T14:43:00.718" v="19" actId="6549"/>
        <pc:sldMkLst>
          <pc:docMk/>
          <pc:sldMk cId="3510385750" sldId="299"/>
        </pc:sldMkLst>
      </pc:sldChg>
      <pc:sldChg chg="modNotesTx">
        <pc:chgData name="Greg Stolp" userId="6e57d06d3f47ac56" providerId="LiveId" clId="{A5ED743A-9B43-413F-8982-00CF9DD90CC3}" dt="2023-11-21T14:44:33.042" v="21" actId="6549"/>
        <pc:sldMkLst>
          <pc:docMk/>
          <pc:sldMk cId="2399509908" sldId="301"/>
        </pc:sldMkLst>
      </pc:sldChg>
      <pc:sldChg chg="modNotesTx">
        <pc:chgData name="Greg Stolp" userId="6e57d06d3f47ac56" providerId="LiveId" clId="{A5ED743A-9B43-413F-8982-00CF9DD90CC3}" dt="2023-11-21T14:44:36.491" v="22" actId="6549"/>
        <pc:sldMkLst>
          <pc:docMk/>
          <pc:sldMk cId="134470916" sldId="302"/>
        </pc:sldMkLst>
      </pc:sldChg>
      <pc:sldChg chg="modNotesTx">
        <pc:chgData name="Greg Stolp" userId="6e57d06d3f47ac56" providerId="LiveId" clId="{A5ED743A-9B43-413F-8982-00CF9DD90CC3}" dt="2023-11-21T14:42:16.833" v="7" actId="6549"/>
        <pc:sldMkLst>
          <pc:docMk/>
          <pc:sldMk cId="203827293" sldId="657"/>
        </pc:sldMkLst>
      </pc:sldChg>
      <pc:sldChg chg="modNotesTx">
        <pc:chgData name="Greg Stolp" userId="6e57d06d3f47ac56" providerId="LiveId" clId="{A5ED743A-9B43-413F-8982-00CF9DD90CC3}" dt="2023-11-21T14:42:22.258" v="9" actId="6549"/>
        <pc:sldMkLst>
          <pc:docMk/>
          <pc:sldMk cId="2744012146" sldId="663"/>
        </pc:sldMkLst>
      </pc:sldChg>
      <pc:sldChg chg="modNotesTx">
        <pc:chgData name="Greg Stolp" userId="6e57d06d3f47ac56" providerId="LiveId" clId="{A5ED743A-9B43-413F-8982-00CF9DD90CC3}" dt="2023-11-21T14:42:24.239" v="10" actId="6549"/>
        <pc:sldMkLst>
          <pc:docMk/>
          <pc:sldMk cId="3683913789" sldId="666"/>
        </pc:sldMkLst>
      </pc:sldChg>
      <pc:sldChg chg="modNotesTx">
        <pc:chgData name="Greg Stolp" userId="6e57d06d3f47ac56" providerId="LiveId" clId="{A5ED743A-9B43-413F-8982-00CF9DD90CC3}" dt="2023-11-21T14:41:58.258" v="3" actId="6549"/>
        <pc:sldMkLst>
          <pc:docMk/>
          <pc:sldMk cId="1927618500" sldId="673"/>
        </pc:sldMkLst>
      </pc:sldChg>
      <pc:sldChg chg="modNotesTx">
        <pc:chgData name="Greg Stolp" userId="6e57d06d3f47ac56" providerId="LiveId" clId="{A5ED743A-9B43-413F-8982-00CF9DD90CC3}" dt="2023-11-21T14:42:03.854" v="4" actId="6549"/>
        <pc:sldMkLst>
          <pc:docMk/>
          <pc:sldMk cId="991229763" sldId="678"/>
        </pc:sldMkLst>
      </pc:sldChg>
      <pc:sldChg chg="modNotesTx">
        <pc:chgData name="Greg Stolp" userId="6e57d06d3f47ac56" providerId="LiveId" clId="{A5ED743A-9B43-413F-8982-00CF9DD90CC3}" dt="2023-11-21T14:42:26.963" v="11" actId="6549"/>
        <pc:sldMkLst>
          <pc:docMk/>
          <pc:sldMk cId="1901662110" sldId="679"/>
        </pc:sldMkLst>
      </pc:sldChg>
      <pc:sldChg chg="modNotesTx">
        <pc:chgData name="Greg Stolp" userId="6e57d06d3f47ac56" providerId="LiveId" clId="{A5ED743A-9B43-413F-8982-00CF9DD90CC3}" dt="2023-11-21T14:42:11.575" v="5" actId="6549"/>
        <pc:sldMkLst>
          <pc:docMk/>
          <pc:sldMk cId="0" sldId="685"/>
        </pc:sldMkLst>
      </pc:sldChg>
      <pc:sldChg chg="modNotesTx">
        <pc:chgData name="Greg Stolp" userId="6e57d06d3f47ac56" providerId="LiveId" clId="{A5ED743A-9B43-413F-8982-00CF9DD90CC3}" dt="2023-11-21T14:42:14.503" v="6" actId="6549"/>
        <pc:sldMkLst>
          <pc:docMk/>
          <pc:sldMk cId="1103541380" sldId="686"/>
        </pc:sldMkLst>
      </pc:sldChg>
      <pc:sldChg chg="modNotesTx">
        <pc:chgData name="Greg Stolp" userId="6e57d06d3f47ac56" providerId="LiveId" clId="{A5ED743A-9B43-413F-8982-00CF9DD90CC3}" dt="2023-11-21T14:42:56.494" v="18" actId="6549"/>
        <pc:sldMkLst>
          <pc:docMk/>
          <pc:sldMk cId="1535109395" sldId="688"/>
        </pc:sldMkLst>
      </pc:sldChg>
      <pc:sldChg chg="modNotesTx">
        <pc:chgData name="Greg Stolp" userId="6e57d06d3f47ac56" providerId="LiveId" clId="{A5ED743A-9B43-413F-8982-00CF9DD90CC3}" dt="2023-11-21T14:45:24.538" v="32" actId="6549"/>
        <pc:sldMkLst>
          <pc:docMk/>
          <pc:sldMk cId="1085569419" sldId="689"/>
        </pc:sldMkLst>
      </pc:sldChg>
      <pc:sldChg chg="modNotesTx">
        <pc:chgData name="Greg Stolp" userId="6e57d06d3f47ac56" providerId="LiveId" clId="{A5ED743A-9B43-413F-8982-00CF9DD90CC3}" dt="2023-11-21T14:45:01.847" v="27" actId="6549"/>
        <pc:sldMkLst>
          <pc:docMk/>
          <pc:sldMk cId="4165094931" sldId="690"/>
        </pc:sldMkLst>
      </pc:sldChg>
      <pc:sldChg chg="modNotesTx">
        <pc:chgData name="Greg Stolp" userId="6e57d06d3f47ac56" providerId="LiveId" clId="{A5ED743A-9B43-413F-8982-00CF9DD90CC3}" dt="2023-11-21T14:44:55.551" v="26" actId="6549"/>
        <pc:sldMkLst>
          <pc:docMk/>
          <pc:sldMk cId="4269688457" sldId="691"/>
        </pc:sldMkLst>
      </pc:sldChg>
      <pc:sldChg chg="modNotesTx">
        <pc:chgData name="Greg Stolp" userId="6e57d06d3f47ac56" providerId="LiveId" clId="{A5ED743A-9B43-413F-8982-00CF9DD90CC3}" dt="2023-11-21T14:42:32.291" v="12" actId="6549"/>
        <pc:sldMkLst>
          <pc:docMk/>
          <pc:sldMk cId="3482126707" sldId="692"/>
        </pc:sldMkLst>
      </pc:sldChg>
      <pc:sldChg chg="modNotesTx">
        <pc:chgData name="Greg Stolp" userId="6e57d06d3f47ac56" providerId="LiveId" clId="{A5ED743A-9B43-413F-8982-00CF9DD90CC3}" dt="2023-11-21T14:45:06.050" v="28" actId="6549"/>
        <pc:sldMkLst>
          <pc:docMk/>
          <pc:sldMk cId="4000444040" sldId="693"/>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A3CE12-37A8-40C9-BF66-98019D89D75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3B6BDD00-C034-4480-B1D4-3D824981C905}">
      <dgm:prSet phldrT="[Text]"/>
      <dgm:spPr/>
      <dgm:t>
        <a:bodyPr/>
        <a:lstStyle/>
        <a:p>
          <a:r>
            <a:rPr lang="en-US" dirty="0"/>
            <a:t>Planning Committee</a:t>
          </a:r>
        </a:p>
      </dgm:t>
    </dgm:pt>
    <dgm:pt modelId="{CD49AE8F-CFF7-40DF-85C4-E1F47A4353D3}" type="parTrans" cxnId="{6A8F2959-DDCA-4D7C-B3E2-5143543ADF93}">
      <dgm:prSet/>
      <dgm:spPr/>
      <dgm:t>
        <a:bodyPr/>
        <a:lstStyle/>
        <a:p>
          <a:endParaRPr lang="en-US"/>
        </a:p>
      </dgm:t>
    </dgm:pt>
    <dgm:pt modelId="{3C900C09-5196-4F87-98A0-6BDCE727BF0B}" type="sibTrans" cxnId="{6A8F2959-DDCA-4D7C-B3E2-5143543ADF93}">
      <dgm:prSet/>
      <dgm:spPr/>
      <dgm:t>
        <a:bodyPr/>
        <a:lstStyle/>
        <a:p>
          <a:endParaRPr lang="en-US"/>
        </a:p>
      </dgm:t>
    </dgm:pt>
    <dgm:pt modelId="{2ED37CBA-33C3-4FB8-B3B0-79E329A2EA9B}" type="asst">
      <dgm:prSet phldrT="[Text]"/>
      <dgm:spPr/>
      <dgm:t>
        <a:bodyPr/>
        <a:lstStyle/>
        <a:p>
          <a:r>
            <a:rPr lang="en-US" dirty="0"/>
            <a:t>Facilitator Team</a:t>
          </a:r>
        </a:p>
      </dgm:t>
    </dgm:pt>
    <dgm:pt modelId="{D7D88656-7CA8-4E2C-B67D-4FF8A2857D61}" type="parTrans" cxnId="{F10EB7A8-8288-43BC-8B7D-AA9FD171A712}">
      <dgm:prSet/>
      <dgm:spPr/>
      <dgm:t>
        <a:bodyPr/>
        <a:lstStyle/>
        <a:p>
          <a:endParaRPr lang="en-US"/>
        </a:p>
      </dgm:t>
    </dgm:pt>
    <dgm:pt modelId="{C4CC19AF-BB99-4638-838B-50D9BD371191}" type="sibTrans" cxnId="{F10EB7A8-8288-43BC-8B7D-AA9FD171A712}">
      <dgm:prSet/>
      <dgm:spPr/>
      <dgm:t>
        <a:bodyPr/>
        <a:lstStyle/>
        <a:p>
          <a:endParaRPr lang="en-US"/>
        </a:p>
      </dgm:t>
    </dgm:pt>
    <dgm:pt modelId="{AA111D9A-9A18-4202-B075-074170012522}">
      <dgm:prSet phldrT="[Text]"/>
      <dgm:spPr/>
      <dgm:t>
        <a:bodyPr/>
        <a:lstStyle/>
        <a:p>
          <a:r>
            <a:rPr lang="en-US" dirty="0"/>
            <a:t>Recruiting Committee</a:t>
          </a:r>
        </a:p>
      </dgm:t>
    </dgm:pt>
    <dgm:pt modelId="{EF8DFEA8-92E0-43B0-9CAC-3319AFE1130A}" type="parTrans" cxnId="{A96D8DEC-BA8B-4FED-82A5-866917E79F5B}">
      <dgm:prSet/>
      <dgm:spPr/>
      <dgm:t>
        <a:bodyPr/>
        <a:lstStyle/>
        <a:p>
          <a:endParaRPr lang="en-US"/>
        </a:p>
      </dgm:t>
    </dgm:pt>
    <dgm:pt modelId="{9FE37672-C201-4AAE-81E0-B535A75C03E5}" type="sibTrans" cxnId="{A96D8DEC-BA8B-4FED-82A5-866917E79F5B}">
      <dgm:prSet/>
      <dgm:spPr/>
      <dgm:t>
        <a:bodyPr/>
        <a:lstStyle/>
        <a:p>
          <a:endParaRPr lang="en-US"/>
        </a:p>
      </dgm:t>
    </dgm:pt>
    <dgm:pt modelId="{E801F101-3B8F-4AD5-B7B2-A887177685BE}">
      <dgm:prSet phldrT="[Text]"/>
      <dgm:spPr/>
      <dgm:t>
        <a:bodyPr/>
        <a:lstStyle/>
        <a:p>
          <a:r>
            <a:rPr lang="en-US" dirty="0"/>
            <a:t>Communications Committee</a:t>
          </a:r>
        </a:p>
      </dgm:t>
    </dgm:pt>
    <dgm:pt modelId="{8F42F95A-A0AC-4C25-97BC-0E4A86FB04D5}" type="parTrans" cxnId="{206A2648-503A-4BD8-AFAD-A69EC9EA902E}">
      <dgm:prSet/>
      <dgm:spPr/>
      <dgm:t>
        <a:bodyPr/>
        <a:lstStyle/>
        <a:p>
          <a:endParaRPr lang="en-US"/>
        </a:p>
      </dgm:t>
    </dgm:pt>
    <dgm:pt modelId="{733D69F3-4CEE-41CD-A9A4-2CA6AF407B11}" type="sibTrans" cxnId="{206A2648-503A-4BD8-AFAD-A69EC9EA902E}">
      <dgm:prSet/>
      <dgm:spPr/>
      <dgm:t>
        <a:bodyPr/>
        <a:lstStyle/>
        <a:p>
          <a:endParaRPr lang="en-US"/>
        </a:p>
      </dgm:t>
    </dgm:pt>
    <dgm:pt modelId="{D1626298-3E1C-40C4-960A-E2F5F15882B3}">
      <dgm:prSet phldrT="[Text]"/>
      <dgm:spPr/>
      <dgm:t>
        <a:bodyPr/>
        <a:lstStyle/>
        <a:p>
          <a:r>
            <a:rPr lang="en-US" dirty="0"/>
            <a:t>TBD</a:t>
          </a:r>
        </a:p>
      </dgm:t>
    </dgm:pt>
    <dgm:pt modelId="{60B2A4BF-493D-46F7-869F-B3B0EE7E89A6}" type="parTrans" cxnId="{83E26EAA-DE46-40F2-8095-D554ED94BBCC}">
      <dgm:prSet/>
      <dgm:spPr/>
      <dgm:t>
        <a:bodyPr/>
        <a:lstStyle/>
        <a:p>
          <a:endParaRPr lang="en-US"/>
        </a:p>
      </dgm:t>
    </dgm:pt>
    <dgm:pt modelId="{EDC4E1F2-AB02-4D2B-AFD1-A5FFF4CF9223}" type="sibTrans" cxnId="{83E26EAA-DE46-40F2-8095-D554ED94BBCC}">
      <dgm:prSet/>
      <dgm:spPr/>
      <dgm:t>
        <a:bodyPr/>
        <a:lstStyle/>
        <a:p>
          <a:endParaRPr lang="en-US"/>
        </a:p>
      </dgm:t>
    </dgm:pt>
    <dgm:pt modelId="{64F564D2-D516-4AF1-869C-D1C899FED3E5}" type="pres">
      <dgm:prSet presAssocID="{CEA3CE12-37A8-40C9-BF66-98019D89D757}" presName="hierChild1" presStyleCnt="0">
        <dgm:presLayoutVars>
          <dgm:orgChart val="1"/>
          <dgm:chPref val="1"/>
          <dgm:dir/>
          <dgm:animOne val="branch"/>
          <dgm:animLvl val="lvl"/>
          <dgm:resizeHandles/>
        </dgm:presLayoutVars>
      </dgm:prSet>
      <dgm:spPr/>
    </dgm:pt>
    <dgm:pt modelId="{D333D132-447C-447E-9BCC-D35F1CDFA7D4}" type="pres">
      <dgm:prSet presAssocID="{3B6BDD00-C034-4480-B1D4-3D824981C905}" presName="hierRoot1" presStyleCnt="0">
        <dgm:presLayoutVars>
          <dgm:hierBranch val="init"/>
        </dgm:presLayoutVars>
      </dgm:prSet>
      <dgm:spPr/>
    </dgm:pt>
    <dgm:pt modelId="{F559F5F2-1E6A-4666-A804-4602946DF6D0}" type="pres">
      <dgm:prSet presAssocID="{3B6BDD00-C034-4480-B1D4-3D824981C905}" presName="rootComposite1" presStyleCnt="0"/>
      <dgm:spPr/>
    </dgm:pt>
    <dgm:pt modelId="{0F905202-0BA1-4941-B5D9-34C322A9425D}" type="pres">
      <dgm:prSet presAssocID="{3B6BDD00-C034-4480-B1D4-3D824981C905}" presName="rootText1" presStyleLbl="node0" presStyleIdx="0" presStyleCnt="1">
        <dgm:presLayoutVars>
          <dgm:chPref val="3"/>
        </dgm:presLayoutVars>
      </dgm:prSet>
      <dgm:spPr/>
    </dgm:pt>
    <dgm:pt modelId="{3201BEEB-41F8-43C3-9130-380345418F8D}" type="pres">
      <dgm:prSet presAssocID="{3B6BDD00-C034-4480-B1D4-3D824981C905}" presName="rootConnector1" presStyleLbl="node1" presStyleIdx="0" presStyleCnt="0"/>
      <dgm:spPr/>
    </dgm:pt>
    <dgm:pt modelId="{041FC861-BD18-4E76-834E-C86CA5F98547}" type="pres">
      <dgm:prSet presAssocID="{3B6BDD00-C034-4480-B1D4-3D824981C905}" presName="hierChild2" presStyleCnt="0"/>
      <dgm:spPr/>
    </dgm:pt>
    <dgm:pt modelId="{54E988EC-FC28-4CA7-A45B-FAB2790B741C}" type="pres">
      <dgm:prSet presAssocID="{EF8DFEA8-92E0-43B0-9CAC-3319AFE1130A}" presName="Name37" presStyleLbl="parChTrans1D2" presStyleIdx="0" presStyleCnt="4"/>
      <dgm:spPr/>
    </dgm:pt>
    <dgm:pt modelId="{65DC33C8-6474-481F-9BF2-1E0BCA78DDC6}" type="pres">
      <dgm:prSet presAssocID="{AA111D9A-9A18-4202-B075-074170012522}" presName="hierRoot2" presStyleCnt="0">
        <dgm:presLayoutVars>
          <dgm:hierBranch val="init"/>
        </dgm:presLayoutVars>
      </dgm:prSet>
      <dgm:spPr/>
    </dgm:pt>
    <dgm:pt modelId="{4603F8A0-3ABC-4B42-A3BD-4092DB173BE5}" type="pres">
      <dgm:prSet presAssocID="{AA111D9A-9A18-4202-B075-074170012522}" presName="rootComposite" presStyleCnt="0"/>
      <dgm:spPr/>
    </dgm:pt>
    <dgm:pt modelId="{D3D6F71D-96C9-443E-B66D-3EE000DFF9E1}" type="pres">
      <dgm:prSet presAssocID="{AA111D9A-9A18-4202-B075-074170012522}" presName="rootText" presStyleLbl="node2" presStyleIdx="0" presStyleCnt="3">
        <dgm:presLayoutVars>
          <dgm:chPref val="3"/>
        </dgm:presLayoutVars>
      </dgm:prSet>
      <dgm:spPr/>
    </dgm:pt>
    <dgm:pt modelId="{6886ABDB-57E9-497C-8994-5507221A05EC}" type="pres">
      <dgm:prSet presAssocID="{AA111D9A-9A18-4202-B075-074170012522}" presName="rootConnector" presStyleLbl="node2" presStyleIdx="0" presStyleCnt="3"/>
      <dgm:spPr/>
    </dgm:pt>
    <dgm:pt modelId="{E05F3C4A-4394-4EF3-B741-931969DF6765}" type="pres">
      <dgm:prSet presAssocID="{AA111D9A-9A18-4202-B075-074170012522}" presName="hierChild4" presStyleCnt="0"/>
      <dgm:spPr/>
    </dgm:pt>
    <dgm:pt modelId="{1D8AB4B2-EB04-4BCE-86A2-CA0BFE958C62}" type="pres">
      <dgm:prSet presAssocID="{AA111D9A-9A18-4202-B075-074170012522}" presName="hierChild5" presStyleCnt="0"/>
      <dgm:spPr/>
    </dgm:pt>
    <dgm:pt modelId="{B61CAA1C-CEFF-4A12-A10B-1A609B01DD74}" type="pres">
      <dgm:prSet presAssocID="{8F42F95A-A0AC-4C25-97BC-0E4A86FB04D5}" presName="Name37" presStyleLbl="parChTrans1D2" presStyleIdx="1" presStyleCnt="4"/>
      <dgm:spPr/>
    </dgm:pt>
    <dgm:pt modelId="{B9CE8179-92E7-4575-A073-00D9A7EA8D78}" type="pres">
      <dgm:prSet presAssocID="{E801F101-3B8F-4AD5-B7B2-A887177685BE}" presName="hierRoot2" presStyleCnt="0">
        <dgm:presLayoutVars>
          <dgm:hierBranch val="init"/>
        </dgm:presLayoutVars>
      </dgm:prSet>
      <dgm:spPr/>
    </dgm:pt>
    <dgm:pt modelId="{EAB67BED-C0B5-4728-BEB8-FEC016B91AAB}" type="pres">
      <dgm:prSet presAssocID="{E801F101-3B8F-4AD5-B7B2-A887177685BE}" presName="rootComposite" presStyleCnt="0"/>
      <dgm:spPr/>
    </dgm:pt>
    <dgm:pt modelId="{DB665AC1-021B-4457-AFA2-1E789FBB5ADF}" type="pres">
      <dgm:prSet presAssocID="{E801F101-3B8F-4AD5-B7B2-A887177685BE}" presName="rootText" presStyleLbl="node2" presStyleIdx="1" presStyleCnt="3">
        <dgm:presLayoutVars>
          <dgm:chPref val="3"/>
        </dgm:presLayoutVars>
      </dgm:prSet>
      <dgm:spPr/>
    </dgm:pt>
    <dgm:pt modelId="{FB6CE7B1-3687-4729-BFC3-B8621A6FA499}" type="pres">
      <dgm:prSet presAssocID="{E801F101-3B8F-4AD5-B7B2-A887177685BE}" presName="rootConnector" presStyleLbl="node2" presStyleIdx="1" presStyleCnt="3"/>
      <dgm:spPr/>
    </dgm:pt>
    <dgm:pt modelId="{A913B9A9-67F6-422D-BA66-344C00772089}" type="pres">
      <dgm:prSet presAssocID="{E801F101-3B8F-4AD5-B7B2-A887177685BE}" presName="hierChild4" presStyleCnt="0"/>
      <dgm:spPr/>
    </dgm:pt>
    <dgm:pt modelId="{4505947B-40E4-4A01-BCAB-77A6632ED6C8}" type="pres">
      <dgm:prSet presAssocID="{E801F101-3B8F-4AD5-B7B2-A887177685BE}" presName="hierChild5" presStyleCnt="0"/>
      <dgm:spPr/>
    </dgm:pt>
    <dgm:pt modelId="{F7ED094B-2A10-45E9-BEF0-86CC699DB922}" type="pres">
      <dgm:prSet presAssocID="{60B2A4BF-493D-46F7-869F-B3B0EE7E89A6}" presName="Name37" presStyleLbl="parChTrans1D2" presStyleIdx="2" presStyleCnt="4"/>
      <dgm:spPr/>
    </dgm:pt>
    <dgm:pt modelId="{2482888A-7B29-44C4-B2CD-58A8DC89C862}" type="pres">
      <dgm:prSet presAssocID="{D1626298-3E1C-40C4-960A-E2F5F15882B3}" presName="hierRoot2" presStyleCnt="0">
        <dgm:presLayoutVars>
          <dgm:hierBranch val="init"/>
        </dgm:presLayoutVars>
      </dgm:prSet>
      <dgm:spPr/>
    </dgm:pt>
    <dgm:pt modelId="{35CDEFC7-9531-41A8-8410-2F55D7934423}" type="pres">
      <dgm:prSet presAssocID="{D1626298-3E1C-40C4-960A-E2F5F15882B3}" presName="rootComposite" presStyleCnt="0"/>
      <dgm:spPr/>
    </dgm:pt>
    <dgm:pt modelId="{03031336-81AC-481B-9DA2-4040F1AE01D1}" type="pres">
      <dgm:prSet presAssocID="{D1626298-3E1C-40C4-960A-E2F5F15882B3}" presName="rootText" presStyleLbl="node2" presStyleIdx="2" presStyleCnt="3">
        <dgm:presLayoutVars>
          <dgm:chPref val="3"/>
        </dgm:presLayoutVars>
      </dgm:prSet>
      <dgm:spPr/>
    </dgm:pt>
    <dgm:pt modelId="{37360259-23C6-4DA6-9E27-94220A5B2487}" type="pres">
      <dgm:prSet presAssocID="{D1626298-3E1C-40C4-960A-E2F5F15882B3}" presName="rootConnector" presStyleLbl="node2" presStyleIdx="2" presStyleCnt="3"/>
      <dgm:spPr/>
    </dgm:pt>
    <dgm:pt modelId="{5EE17CA5-3A61-4BA7-BBAC-37A711E507EC}" type="pres">
      <dgm:prSet presAssocID="{D1626298-3E1C-40C4-960A-E2F5F15882B3}" presName="hierChild4" presStyleCnt="0"/>
      <dgm:spPr/>
    </dgm:pt>
    <dgm:pt modelId="{840A7953-47EA-4F3B-9DB4-E0329409C847}" type="pres">
      <dgm:prSet presAssocID="{D1626298-3E1C-40C4-960A-E2F5F15882B3}" presName="hierChild5" presStyleCnt="0"/>
      <dgm:spPr/>
    </dgm:pt>
    <dgm:pt modelId="{96168A7C-8109-4952-9D59-B6FD6AA23720}" type="pres">
      <dgm:prSet presAssocID="{3B6BDD00-C034-4480-B1D4-3D824981C905}" presName="hierChild3" presStyleCnt="0"/>
      <dgm:spPr/>
    </dgm:pt>
    <dgm:pt modelId="{65B3F2DB-AC75-42D2-BF0D-2132B6E8473C}" type="pres">
      <dgm:prSet presAssocID="{D7D88656-7CA8-4E2C-B67D-4FF8A2857D61}" presName="Name111" presStyleLbl="parChTrans1D2" presStyleIdx="3" presStyleCnt="4"/>
      <dgm:spPr/>
    </dgm:pt>
    <dgm:pt modelId="{F6E632B2-AB74-4F0C-B4F4-43AA4438AD84}" type="pres">
      <dgm:prSet presAssocID="{2ED37CBA-33C3-4FB8-B3B0-79E329A2EA9B}" presName="hierRoot3" presStyleCnt="0">
        <dgm:presLayoutVars>
          <dgm:hierBranch val="init"/>
        </dgm:presLayoutVars>
      </dgm:prSet>
      <dgm:spPr/>
    </dgm:pt>
    <dgm:pt modelId="{5EC3A29C-CEC7-410A-9E52-A540A073687B}" type="pres">
      <dgm:prSet presAssocID="{2ED37CBA-33C3-4FB8-B3B0-79E329A2EA9B}" presName="rootComposite3" presStyleCnt="0"/>
      <dgm:spPr/>
    </dgm:pt>
    <dgm:pt modelId="{20CF5F4F-604D-4E6C-A1DF-FE1C1098C3FA}" type="pres">
      <dgm:prSet presAssocID="{2ED37CBA-33C3-4FB8-B3B0-79E329A2EA9B}" presName="rootText3" presStyleLbl="asst1" presStyleIdx="0" presStyleCnt="1">
        <dgm:presLayoutVars>
          <dgm:chPref val="3"/>
        </dgm:presLayoutVars>
      </dgm:prSet>
      <dgm:spPr/>
    </dgm:pt>
    <dgm:pt modelId="{85B0AC60-4371-4645-9427-48D2309D8010}" type="pres">
      <dgm:prSet presAssocID="{2ED37CBA-33C3-4FB8-B3B0-79E329A2EA9B}" presName="rootConnector3" presStyleLbl="asst1" presStyleIdx="0" presStyleCnt="1"/>
      <dgm:spPr/>
    </dgm:pt>
    <dgm:pt modelId="{2A4E858F-3D3D-4F79-8B01-CAD5DAC80786}" type="pres">
      <dgm:prSet presAssocID="{2ED37CBA-33C3-4FB8-B3B0-79E329A2EA9B}" presName="hierChild6" presStyleCnt="0"/>
      <dgm:spPr/>
    </dgm:pt>
    <dgm:pt modelId="{5BA3C05C-6360-44A3-885A-0D9A3D542862}" type="pres">
      <dgm:prSet presAssocID="{2ED37CBA-33C3-4FB8-B3B0-79E329A2EA9B}" presName="hierChild7" presStyleCnt="0"/>
      <dgm:spPr/>
    </dgm:pt>
  </dgm:ptLst>
  <dgm:cxnLst>
    <dgm:cxn modelId="{E0B4F704-C7C0-4BCC-A0AE-5F4C75BAAA33}" type="presOf" srcId="{E801F101-3B8F-4AD5-B7B2-A887177685BE}" destId="{FB6CE7B1-3687-4729-BFC3-B8621A6FA499}" srcOrd="1" destOrd="0" presId="urn:microsoft.com/office/officeart/2005/8/layout/orgChart1"/>
    <dgm:cxn modelId="{16A5222C-BA03-48C6-9F54-762915569C06}" type="presOf" srcId="{D7D88656-7CA8-4E2C-B67D-4FF8A2857D61}" destId="{65B3F2DB-AC75-42D2-BF0D-2132B6E8473C}" srcOrd="0" destOrd="0" presId="urn:microsoft.com/office/officeart/2005/8/layout/orgChart1"/>
    <dgm:cxn modelId="{446D1140-87D5-46D2-9E6F-854152613708}" type="presOf" srcId="{2ED37CBA-33C3-4FB8-B3B0-79E329A2EA9B}" destId="{20CF5F4F-604D-4E6C-A1DF-FE1C1098C3FA}" srcOrd="0" destOrd="0" presId="urn:microsoft.com/office/officeart/2005/8/layout/orgChart1"/>
    <dgm:cxn modelId="{88C84D46-1C17-4F2B-A378-7B92CAB5AAC4}" type="presOf" srcId="{3B6BDD00-C034-4480-B1D4-3D824981C905}" destId="{3201BEEB-41F8-43C3-9130-380345418F8D}" srcOrd="1" destOrd="0" presId="urn:microsoft.com/office/officeart/2005/8/layout/orgChart1"/>
    <dgm:cxn modelId="{097BB746-3B99-4B5C-9699-101AF69ED545}" type="presOf" srcId="{2ED37CBA-33C3-4FB8-B3B0-79E329A2EA9B}" destId="{85B0AC60-4371-4645-9427-48D2309D8010}" srcOrd="1" destOrd="0" presId="urn:microsoft.com/office/officeart/2005/8/layout/orgChart1"/>
    <dgm:cxn modelId="{206A2648-503A-4BD8-AFAD-A69EC9EA902E}" srcId="{3B6BDD00-C034-4480-B1D4-3D824981C905}" destId="{E801F101-3B8F-4AD5-B7B2-A887177685BE}" srcOrd="2" destOrd="0" parTransId="{8F42F95A-A0AC-4C25-97BC-0E4A86FB04D5}" sibTransId="{733D69F3-4CEE-41CD-A9A4-2CA6AF407B11}"/>
    <dgm:cxn modelId="{6A8F2959-DDCA-4D7C-B3E2-5143543ADF93}" srcId="{CEA3CE12-37A8-40C9-BF66-98019D89D757}" destId="{3B6BDD00-C034-4480-B1D4-3D824981C905}" srcOrd="0" destOrd="0" parTransId="{CD49AE8F-CFF7-40DF-85C4-E1F47A4353D3}" sibTransId="{3C900C09-5196-4F87-98A0-6BDCE727BF0B}"/>
    <dgm:cxn modelId="{C6F67882-38A3-4812-AAFC-0105307A9C8D}" type="presOf" srcId="{CEA3CE12-37A8-40C9-BF66-98019D89D757}" destId="{64F564D2-D516-4AF1-869C-D1C899FED3E5}" srcOrd="0" destOrd="0" presId="urn:microsoft.com/office/officeart/2005/8/layout/orgChart1"/>
    <dgm:cxn modelId="{A5AF9C82-4C2E-4C07-AF85-A6E7A44ACAC2}" type="presOf" srcId="{3B6BDD00-C034-4480-B1D4-3D824981C905}" destId="{0F905202-0BA1-4941-B5D9-34C322A9425D}" srcOrd="0" destOrd="0" presId="urn:microsoft.com/office/officeart/2005/8/layout/orgChart1"/>
    <dgm:cxn modelId="{FAE2D883-7863-43F8-9671-A0D24062773E}" type="presOf" srcId="{D1626298-3E1C-40C4-960A-E2F5F15882B3}" destId="{03031336-81AC-481B-9DA2-4040F1AE01D1}" srcOrd="0" destOrd="0" presId="urn:microsoft.com/office/officeart/2005/8/layout/orgChart1"/>
    <dgm:cxn modelId="{5514449E-C328-4E9B-8275-FF1035AC63D2}" type="presOf" srcId="{EF8DFEA8-92E0-43B0-9CAC-3319AFE1130A}" destId="{54E988EC-FC28-4CA7-A45B-FAB2790B741C}" srcOrd="0" destOrd="0" presId="urn:microsoft.com/office/officeart/2005/8/layout/orgChart1"/>
    <dgm:cxn modelId="{F10EB7A8-8288-43BC-8B7D-AA9FD171A712}" srcId="{3B6BDD00-C034-4480-B1D4-3D824981C905}" destId="{2ED37CBA-33C3-4FB8-B3B0-79E329A2EA9B}" srcOrd="0" destOrd="0" parTransId="{D7D88656-7CA8-4E2C-B67D-4FF8A2857D61}" sibTransId="{C4CC19AF-BB99-4638-838B-50D9BD371191}"/>
    <dgm:cxn modelId="{83E26EAA-DE46-40F2-8095-D554ED94BBCC}" srcId="{3B6BDD00-C034-4480-B1D4-3D824981C905}" destId="{D1626298-3E1C-40C4-960A-E2F5F15882B3}" srcOrd="3" destOrd="0" parTransId="{60B2A4BF-493D-46F7-869F-B3B0EE7E89A6}" sibTransId="{EDC4E1F2-AB02-4D2B-AFD1-A5FFF4CF9223}"/>
    <dgm:cxn modelId="{9CD4D6AF-857F-4629-9870-7A3AF25DB472}" type="presOf" srcId="{AA111D9A-9A18-4202-B075-074170012522}" destId="{D3D6F71D-96C9-443E-B66D-3EE000DFF9E1}" srcOrd="0" destOrd="0" presId="urn:microsoft.com/office/officeart/2005/8/layout/orgChart1"/>
    <dgm:cxn modelId="{22E1B4CC-F8C5-433B-9BE6-55169E516503}" type="presOf" srcId="{8F42F95A-A0AC-4C25-97BC-0E4A86FB04D5}" destId="{B61CAA1C-CEFF-4A12-A10B-1A609B01DD74}" srcOrd="0" destOrd="0" presId="urn:microsoft.com/office/officeart/2005/8/layout/orgChart1"/>
    <dgm:cxn modelId="{86125ED1-5265-412D-9E16-3FA98754E9A4}" type="presOf" srcId="{E801F101-3B8F-4AD5-B7B2-A887177685BE}" destId="{DB665AC1-021B-4457-AFA2-1E789FBB5ADF}" srcOrd="0" destOrd="0" presId="urn:microsoft.com/office/officeart/2005/8/layout/orgChart1"/>
    <dgm:cxn modelId="{E13607DD-8FBC-40B1-8684-0192DC8D3232}" type="presOf" srcId="{AA111D9A-9A18-4202-B075-074170012522}" destId="{6886ABDB-57E9-497C-8994-5507221A05EC}" srcOrd="1" destOrd="0" presId="urn:microsoft.com/office/officeart/2005/8/layout/orgChart1"/>
    <dgm:cxn modelId="{A96D8DEC-BA8B-4FED-82A5-866917E79F5B}" srcId="{3B6BDD00-C034-4480-B1D4-3D824981C905}" destId="{AA111D9A-9A18-4202-B075-074170012522}" srcOrd="1" destOrd="0" parTransId="{EF8DFEA8-92E0-43B0-9CAC-3319AFE1130A}" sibTransId="{9FE37672-C201-4AAE-81E0-B535A75C03E5}"/>
    <dgm:cxn modelId="{C0A63EF5-5F72-43F1-8AE0-27BB62C142A0}" type="presOf" srcId="{60B2A4BF-493D-46F7-869F-B3B0EE7E89A6}" destId="{F7ED094B-2A10-45E9-BEF0-86CC699DB922}" srcOrd="0" destOrd="0" presId="urn:microsoft.com/office/officeart/2005/8/layout/orgChart1"/>
    <dgm:cxn modelId="{64162DFD-A6DA-4D5B-A16D-A289EBDCD279}" type="presOf" srcId="{D1626298-3E1C-40C4-960A-E2F5F15882B3}" destId="{37360259-23C6-4DA6-9E27-94220A5B2487}" srcOrd="1" destOrd="0" presId="urn:microsoft.com/office/officeart/2005/8/layout/orgChart1"/>
    <dgm:cxn modelId="{0741619F-9730-41B2-8F3E-A441CF290ECF}" type="presParOf" srcId="{64F564D2-D516-4AF1-869C-D1C899FED3E5}" destId="{D333D132-447C-447E-9BCC-D35F1CDFA7D4}" srcOrd="0" destOrd="0" presId="urn:microsoft.com/office/officeart/2005/8/layout/orgChart1"/>
    <dgm:cxn modelId="{9A03CD40-B60D-45B3-ADC3-2C348C81DBD5}" type="presParOf" srcId="{D333D132-447C-447E-9BCC-D35F1CDFA7D4}" destId="{F559F5F2-1E6A-4666-A804-4602946DF6D0}" srcOrd="0" destOrd="0" presId="urn:microsoft.com/office/officeart/2005/8/layout/orgChart1"/>
    <dgm:cxn modelId="{8284E51D-7908-48B7-B9DE-9AA5678747E6}" type="presParOf" srcId="{F559F5F2-1E6A-4666-A804-4602946DF6D0}" destId="{0F905202-0BA1-4941-B5D9-34C322A9425D}" srcOrd="0" destOrd="0" presId="urn:microsoft.com/office/officeart/2005/8/layout/orgChart1"/>
    <dgm:cxn modelId="{32807DB1-E7E0-4DB6-89DF-4E1163F9E846}" type="presParOf" srcId="{F559F5F2-1E6A-4666-A804-4602946DF6D0}" destId="{3201BEEB-41F8-43C3-9130-380345418F8D}" srcOrd="1" destOrd="0" presId="urn:microsoft.com/office/officeart/2005/8/layout/orgChart1"/>
    <dgm:cxn modelId="{7A0D20F7-BF38-425E-8D93-9FA8854CC924}" type="presParOf" srcId="{D333D132-447C-447E-9BCC-D35F1CDFA7D4}" destId="{041FC861-BD18-4E76-834E-C86CA5F98547}" srcOrd="1" destOrd="0" presId="urn:microsoft.com/office/officeart/2005/8/layout/orgChart1"/>
    <dgm:cxn modelId="{AFE27383-E694-48CF-90EA-07C976F912A0}" type="presParOf" srcId="{041FC861-BD18-4E76-834E-C86CA5F98547}" destId="{54E988EC-FC28-4CA7-A45B-FAB2790B741C}" srcOrd="0" destOrd="0" presId="urn:microsoft.com/office/officeart/2005/8/layout/orgChart1"/>
    <dgm:cxn modelId="{3EA723AE-60EE-4F77-99B3-FDBA7156B38A}" type="presParOf" srcId="{041FC861-BD18-4E76-834E-C86CA5F98547}" destId="{65DC33C8-6474-481F-9BF2-1E0BCA78DDC6}" srcOrd="1" destOrd="0" presId="urn:microsoft.com/office/officeart/2005/8/layout/orgChart1"/>
    <dgm:cxn modelId="{8FDA4855-993B-4800-B04F-8939F2EBBAAD}" type="presParOf" srcId="{65DC33C8-6474-481F-9BF2-1E0BCA78DDC6}" destId="{4603F8A0-3ABC-4B42-A3BD-4092DB173BE5}" srcOrd="0" destOrd="0" presId="urn:microsoft.com/office/officeart/2005/8/layout/orgChart1"/>
    <dgm:cxn modelId="{B3F6EAEA-39BB-4253-A399-3E2A42FD9617}" type="presParOf" srcId="{4603F8A0-3ABC-4B42-A3BD-4092DB173BE5}" destId="{D3D6F71D-96C9-443E-B66D-3EE000DFF9E1}" srcOrd="0" destOrd="0" presId="urn:microsoft.com/office/officeart/2005/8/layout/orgChart1"/>
    <dgm:cxn modelId="{C38856B2-EDC9-4487-951E-58425FBC739B}" type="presParOf" srcId="{4603F8A0-3ABC-4B42-A3BD-4092DB173BE5}" destId="{6886ABDB-57E9-497C-8994-5507221A05EC}" srcOrd="1" destOrd="0" presId="urn:microsoft.com/office/officeart/2005/8/layout/orgChart1"/>
    <dgm:cxn modelId="{F71AF399-87F6-45FF-A1A4-20E79F87FDD4}" type="presParOf" srcId="{65DC33C8-6474-481F-9BF2-1E0BCA78DDC6}" destId="{E05F3C4A-4394-4EF3-B741-931969DF6765}" srcOrd="1" destOrd="0" presId="urn:microsoft.com/office/officeart/2005/8/layout/orgChart1"/>
    <dgm:cxn modelId="{1879DC01-5651-48AA-87EB-69DB0C775607}" type="presParOf" srcId="{65DC33C8-6474-481F-9BF2-1E0BCA78DDC6}" destId="{1D8AB4B2-EB04-4BCE-86A2-CA0BFE958C62}" srcOrd="2" destOrd="0" presId="urn:microsoft.com/office/officeart/2005/8/layout/orgChart1"/>
    <dgm:cxn modelId="{2D4336C4-9A88-4154-A832-3648D407EA3A}" type="presParOf" srcId="{041FC861-BD18-4E76-834E-C86CA5F98547}" destId="{B61CAA1C-CEFF-4A12-A10B-1A609B01DD74}" srcOrd="2" destOrd="0" presId="urn:microsoft.com/office/officeart/2005/8/layout/orgChart1"/>
    <dgm:cxn modelId="{ACDE4C0C-6FA7-436E-BD9A-D79475D13125}" type="presParOf" srcId="{041FC861-BD18-4E76-834E-C86CA5F98547}" destId="{B9CE8179-92E7-4575-A073-00D9A7EA8D78}" srcOrd="3" destOrd="0" presId="urn:microsoft.com/office/officeart/2005/8/layout/orgChart1"/>
    <dgm:cxn modelId="{EF5B84BF-6664-4FFA-9C2D-2CE6677117AB}" type="presParOf" srcId="{B9CE8179-92E7-4575-A073-00D9A7EA8D78}" destId="{EAB67BED-C0B5-4728-BEB8-FEC016B91AAB}" srcOrd="0" destOrd="0" presId="urn:microsoft.com/office/officeart/2005/8/layout/orgChart1"/>
    <dgm:cxn modelId="{F3435DF9-0C7A-47E8-8B96-7FD2CFF7BB35}" type="presParOf" srcId="{EAB67BED-C0B5-4728-BEB8-FEC016B91AAB}" destId="{DB665AC1-021B-4457-AFA2-1E789FBB5ADF}" srcOrd="0" destOrd="0" presId="urn:microsoft.com/office/officeart/2005/8/layout/orgChart1"/>
    <dgm:cxn modelId="{323D64E5-B102-4A45-8779-75B55C0E4687}" type="presParOf" srcId="{EAB67BED-C0B5-4728-BEB8-FEC016B91AAB}" destId="{FB6CE7B1-3687-4729-BFC3-B8621A6FA499}" srcOrd="1" destOrd="0" presId="urn:microsoft.com/office/officeart/2005/8/layout/orgChart1"/>
    <dgm:cxn modelId="{163BE08F-779F-4ABD-98ED-45F15D132520}" type="presParOf" srcId="{B9CE8179-92E7-4575-A073-00D9A7EA8D78}" destId="{A913B9A9-67F6-422D-BA66-344C00772089}" srcOrd="1" destOrd="0" presId="urn:microsoft.com/office/officeart/2005/8/layout/orgChart1"/>
    <dgm:cxn modelId="{24EA7C31-BA85-4ED2-828B-B06765CC7B2E}" type="presParOf" srcId="{B9CE8179-92E7-4575-A073-00D9A7EA8D78}" destId="{4505947B-40E4-4A01-BCAB-77A6632ED6C8}" srcOrd="2" destOrd="0" presId="urn:microsoft.com/office/officeart/2005/8/layout/orgChart1"/>
    <dgm:cxn modelId="{A13F53ED-9183-4B86-AE96-0EFE43068547}" type="presParOf" srcId="{041FC861-BD18-4E76-834E-C86CA5F98547}" destId="{F7ED094B-2A10-45E9-BEF0-86CC699DB922}" srcOrd="4" destOrd="0" presId="urn:microsoft.com/office/officeart/2005/8/layout/orgChart1"/>
    <dgm:cxn modelId="{06A6002A-C35E-4636-A011-D87C0E795DFA}" type="presParOf" srcId="{041FC861-BD18-4E76-834E-C86CA5F98547}" destId="{2482888A-7B29-44C4-B2CD-58A8DC89C862}" srcOrd="5" destOrd="0" presId="urn:microsoft.com/office/officeart/2005/8/layout/orgChart1"/>
    <dgm:cxn modelId="{20881FB1-0114-45C7-AD88-22E9A5F57259}" type="presParOf" srcId="{2482888A-7B29-44C4-B2CD-58A8DC89C862}" destId="{35CDEFC7-9531-41A8-8410-2F55D7934423}" srcOrd="0" destOrd="0" presId="urn:microsoft.com/office/officeart/2005/8/layout/orgChart1"/>
    <dgm:cxn modelId="{A6430F91-1FF9-4A22-9D01-256B3CFB850C}" type="presParOf" srcId="{35CDEFC7-9531-41A8-8410-2F55D7934423}" destId="{03031336-81AC-481B-9DA2-4040F1AE01D1}" srcOrd="0" destOrd="0" presId="urn:microsoft.com/office/officeart/2005/8/layout/orgChart1"/>
    <dgm:cxn modelId="{819D1F01-EFD2-417E-98DC-C647F18CA3B3}" type="presParOf" srcId="{35CDEFC7-9531-41A8-8410-2F55D7934423}" destId="{37360259-23C6-4DA6-9E27-94220A5B2487}" srcOrd="1" destOrd="0" presId="urn:microsoft.com/office/officeart/2005/8/layout/orgChart1"/>
    <dgm:cxn modelId="{116CDCB0-F1E9-4D83-AC38-4B683470432D}" type="presParOf" srcId="{2482888A-7B29-44C4-B2CD-58A8DC89C862}" destId="{5EE17CA5-3A61-4BA7-BBAC-37A711E507EC}" srcOrd="1" destOrd="0" presId="urn:microsoft.com/office/officeart/2005/8/layout/orgChart1"/>
    <dgm:cxn modelId="{2B1EE80A-9E54-4C6A-AFD9-B4082A5BA502}" type="presParOf" srcId="{2482888A-7B29-44C4-B2CD-58A8DC89C862}" destId="{840A7953-47EA-4F3B-9DB4-E0329409C847}" srcOrd="2" destOrd="0" presId="urn:microsoft.com/office/officeart/2005/8/layout/orgChart1"/>
    <dgm:cxn modelId="{0AC326CA-AC2D-4A92-8F9D-59E4E6E2574D}" type="presParOf" srcId="{D333D132-447C-447E-9BCC-D35F1CDFA7D4}" destId="{96168A7C-8109-4952-9D59-B6FD6AA23720}" srcOrd="2" destOrd="0" presId="urn:microsoft.com/office/officeart/2005/8/layout/orgChart1"/>
    <dgm:cxn modelId="{29A4A3AB-680B-40B9-B6D0-2A26E30A0EDC}" type="presParOf" srcId="{96168A7C-8109-4952-9D59-B6FD6AA23720}" destId="{65B3F2DB-AC75-42D2-BF0D-2132B6E8473C}" srcOrd="0" destOrd="0" presId="urn:microsoft.com/office/officeart/2005/8/layout/orgChart1"/>
    <dgm:cxn modelId="{FD13CF73-0101-443D-990A-3C199BCF2BF7}" type="presParOf" srcId="{96168A7C-8109-4952-9D59-B6FD6AA23720}" destId="{F6E632B2-AB74-4F0C-B4F4-43AA4438AD84}" srcOrd="1" destOrd="0" presId="urn:microsoft.com/office/officeart/2005/8/layout/orgChart1"/>
    <dgm:cxn modelId="{FA9B740B-C88E-4463-A0BD-09EC420B53A8}" type="presParOf" srcId="{F6E632B2-AB74-4F0C-B4F4-43AA4438AD84}" destId="{5EC3A29C-CEC7-410A-9E52-A540A073687B}" srcOrd="0" destOrd="0" presId="urn:microsoft.com/office/officeart/2005/8/layout/orgChart1"/>
    <dgm:cxn modelId="{111528BA-9231-4CD7-B26C-772B81A3C107}" type="presParOf" srcId="{5EC3A29C-CEC7-410A-9E52-A540A073687B}" destId="{20CF5F4F-604D-4E6C-A1DF-FE1C1098C3FA}" srcOrd="0" destOrd="0" presId="urn:microsoft.com/office/officeart/2005/8/layout/orgChart1"/>
    <dgm:cxn modelId="{396B56C6-E487-4B87-A626-D7FD42CDCF11}" type="presParOf" srcId="{5EC3A29C-CEC7-410A-9E52-A540A073687B}" destId="{85B0AC60-4371-4645-9427-48D2309D8010}" srcOrd="1" destOrd="0" presId="urn:microsoft.com/office/officeart/2005/8/layout/orgChart1"/>
    <dgm:cxn modelId="{DEBA9E5B-4CB7-4A8F-966B-CA13DF34E6E5}" type="presParOf" srcId="{F6E632B2-AB74-4F0C-B4F4-43AA4438AD84}" destId="{2A4E858F-3D3D-4F79-8B01-CAD5DAC80786}" srcOrd="1" destOrd="0" presId="urn:microsoft.com/office/officeart/2005/8/layout/orgChart1"/>
    <dgm:cxn modelId="{3B1308A8-8C6E-47E9-ADB8-885AD2D0B5D5}" type="presParOf" srcId="{F6E632B2-AB74-4F0C-B4F4-43AA4438AD84}" destId="{5BA3C05C-6360-44A3-885A-0D9A3D542862}"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CC0756-9AA9-4A9F-821A-16710ABDBD66}" type="doc">
      <dgm:prSet loTypeId="urn:microsoft.com/office/officeart/2005/8/layout/cycle8" loCatId="cycle" qsTypeId="urn:microsoft.com/office/officeart/2005/8/quickstyle/simple1" qsCatId="simple" csTypeId="urn:microsoft.com/office/officeart/2005/8/colors/accent1_2" csCatId="accent1" phldr="1"/>
      <dgm:spPr/>
    </dgm:pt>
    <dgm:pt modelId="{2030F03B-3E26-4FA2-BB8A-F9C95377BD54}">
      <dgm:prSet phldrT="[Text]" custT="1"/>
      <dgm:spPr>
        <a:solidFill>
          <a:srgbClr val="F8D410"/>
        </a:solidFill>
      </dgm:spPr>
      <dgm:t>
        <a:bodyPr/>
        <a:lstStyle/>
        <a:p>
          <a:r>
            <a:rPr lang="en-US" sz="2400" b="1" dirty="0">
              <a:solidFill>
                <a:schemeClr val="bg1"/>
              </a:solidFill>
            </a:rPr>
            <a:t>Plan</a:t>
          </a:r>
        </a:p>
        <a:p>
          <a:r>
            <a:rPr lang="en-US" sz="2000" dirty="0">
              <a:solidFill>
                <a:schemeClr val="bg1"/>
              </a:solidFill>
            </a:rPr>
            <a:t>JSP</a:t>
          </a:r>
        </a:p>
      </dgm:t>
    </dgm:pt>
    <dgm:pt modelId="{D61C911D-8EE4-481A-BEF7-CD4B8416B652}" type="parTrans" cxnId="{FD002875-2073-4548-976D-BC0FD9BC9A5C}">
      <dgm:prSet/>
      <dgm:spPr/>
      <dgm:t>
        <a:bodyPr/>
        <a:lstStyle/>
        <a:p>
          <a:endParaRPr lang="en-US"/>
        </a:p>
      </dgm:t>
    </dgm:pt>
    <dgm:pt modelId="{814AB6D2-5FE0-4D37-9C1E-FA45D2279E1C}" type="sibTrans" cxnId="{FD002875-2073-4548-976D-BC0FD9BC9A5C}">
      <dgm:prSet/>
      <dgm:spPr/>
      <dgm:t>
        <a:bodyPr/>
        <a:lstStyle/>
        <a:p>
          <a:endParaRPr lang="en-US"/>
        </a:p>
      </dgm:t>
    </dgm:pt>
    <dgm:pt modelId="{C8CFD5DE-2A81-4013-BBBA-3EC1D145CCD8}">
      <dgm:prSet phldrT="[Text]" custT="1"/>
      <dgm:spPr>
        <a:solidFill>
          <a:sysClr val="window" lastClr="FFFFFF"/>
        </a:solidFill>
      </dgm:spPr>
      <dgm:t>
        <a:bodyPr/>
        <a:lstStyle/>
        <a:p>
          <a:r>
            <a:rPr lang="en-US" sz="2400" b="1" dirty="0">
              <a:solidFill>
                <a:sysClr val="windowText" lastClr="000000"/>
              </a:solidFill>
            </a:rPr>
            <a:t>Perform</a:t>
          </a:r>
        </a:p>
        <a:p>
          <a:r>
            <a:rPr lang="en-US" sz="2000" dirty="0">
              <a:solidFill>
                <a:sysClr val="windowText" lastClr="000000"/>
              </a:solidFill>
            </a:rPr>
            <a:t>Fraternity &amp; Foundation</a:t>
          </a:r>
        </a:p>
      </dgm:t>
    </dgm:pt>
    <dgm:pt modelId="{E0C7A148-9395-48EB-8A6E-7326AFF73D6A}" type="parTrans" cxnId="{CA87A8A3-04F5-4403-90D8-2455CC50339D}">
      <dgm:prSet/>
      <dgm:spPr/>
      <dgm:t>
        <a:bodyPr/>
        <a:lstStyle/>
        <a:p>
          <a:endParaRPr lang="en-US"/>
        </a:p>
      </dgm:t>
    </dgm:pt>
    <dgm:pt modelId="{132B80EB-BF8D-4C65-B914-B60660CE0B4C}" type="sibTrans" cxnId="{CA87A8A3-04F5-4403-90D8-2455CC50339D}">
      <dgm:prSet/>
      <dgm:spPr/>
      <dgm:t>
        <a:bodyPr/>
        <a:lstStyle/>
        <a:p>
          <a:endParaRPr lang="en-US"/>
        </a:p>
      </dgm:t>
    </dgm:pt>
    <dgm:pt modelId="{9E4F1E2D-0638-4FCF-AA3C-1E7BFA2CFE5B}">
      <dgm:prSet phldrT="[Text]" custT="1"/>
      <dgm:spPr>
        <a:solidFill>
          <a:srgbClr val="800000"/>
        </a:solidFill>
      </dgm:spPr>
      <dgm:t>
        <a:bodyPr/>
        <a:lstStyle/>
        <a:p>
          <a:r>
            <a:rPr lang="en-US" sz="2400" b="1" dirty="0">
              <a:solidFill>
                <a:schemeClr val="bg1"/>
              </a:solidFill>
            </a:rPr>
            <a:t>Assess</a:t>
          </a:r>
        </a:p>
        <a:p>
          <a:r>
            <a:rPr lang="en-US" sz="2000" dirty="0">
              <a:solidFill>
                <a:schemeClr val="bg1"/>
              </a:solidFill>
            </a:rPr>
            <a:t>JSP</a:t>
          </a:r>
        </a:p>
      </dgm:t>
    </dgm:pt>
    <dgm:pt modelId="{A566370B-ECF0-4C2A-8E5A-4926663282B4}" type="parTrans" cxnId="{A17F476E-A33F-4306-82A7-7E4A09D92F7B}">
      <dgm:prSet/>
      <dgm:spPr/>
      <dgm:t>
        <a:bodyPr/>
        <a:lstStyle/>
        <a:p>
          <a:endParaRPr lang="en-US"/>
        </a:p>
      </dgm:t>
    </dgm:pt>
    <dgm:pt modelId="{5F24CD9B-67EE-4576-BF9B-224CAB74C3E4}" type="sibTrans" cxnId="{A17F476E-A33F-4306-82A7-7E4A09D92F7B}">
      <dgm:prSet/>
      <dgm:spPr/>
      <dgm:t>
        <a:bodyPr/>
        <a:lstStyle/>
        <a:p>
          <a:endParaRPr lang="en-US"/>
        </a:p>
      </dgm:t>
    </dgm:pt>
    <dgm:pt modelId="{295630F4-5C48-4EF7-9F13-D07776AADA20}" type="pres">
      <dgm:prSet presAssocID="{3BCC0756-9AA9-4A9F-821A-16710ABDBD66}" presName="compositeShape" presStyleCnt="0">
        <dgm:presLayoutVars>
          <dgm:chMax val="7"/>
          <dgm:dir/>
          <dgm:resizeHandles val="exact"/>
        </dgm:presLayoutVars>
      </dgm:prSet>
      <dgm:spPr/>
    </dgm:pt>
    <dgm:pt modelId="{34FBF53C-0DEE-46DC-B2AB-E108102FFC19}" type="pres">
      <dgm:prSet presAssocID="{3BCC0756-9AA9-4A9F-821A-16710ABDBD66}" presName="wedge1" presStyleLbl="node1" presStyleIdx="0" presStyleCnt="3"/>
      <dgm:spPr/>
    </dgm:pt>
    <dgm:pt modelId="{1E5C8B6C-AF3C-4163-B8A8-9A5E237E41ED}" type="pres">
      <dgm:prSet presAssocID="{3BCC0756-9AA9-4A9F-821A-16710ABDBD66}" presName="dummy1a" presStyleCnt="0"/>
      <dgm:spPr/>
    </dgm:pt>
    <dgm:pt modelId="{2C5F0B1C-2FCD-4380-9301-E9A84ED4F6CC}" type="pres">
      <dgm:prSet presAssocID="{3BCC0756-9AA9-4A9F-821A-16710ABDBD66}" presName="dummy1b" presStyleCnt="0"/>
      <dgm:spPr/>
    </dgm:pt>
    <dgm:pt modelId="{CF10EFDB-53D1-4BD2-BB71-2AA9ED4A584A}" type="pres">
      <dgm:prSet presAssocID="{3BCC0756-9AA9-4A9F-821A-16710ABDBD66}" presName="wedge1Tx" presStyleLbl="node1" presStyleIdx="0" presStyleCnt="3">
        <dgm:presLayoutVars>
          <dgm:chMax val="0"/>
          <dgm:chPref val="0"/>
          <dgm:bulletEnabled val="1"/>
        </dgm:presLayoutVars>
      </dgm:prSet>
      <dgm:spPr/>
    </dgm:pt>
    <dgm:pt modelId="{38E9E0B7-21EB-453E-8055-03F9C17029FA}" type="pres">
      <dgm:prSet presAssocID="{3BCC0756-9AA9-4A9F-821A-16710ABDBD66}" presName="wedge2" presStyleLbl="node1" presStyleIdx="1" presStyleCnt="3"/>
      <dgm:spPr/>
    </dgm:pt>
    <dgm:pt modelId="{0A1A45BC-6A9E-4E36-AB67-E9687869C480}" type="pres">
      <dgm:prSet presAssocID="{3BCC0756-9AA9-4A9F-821A-16710ABDBD66}" presName="dummy2a" presStyleCnt="0"/>
      <dgm:spPr/>
    </dgm:pt>
    <dgm:pt modelId="{12EF37CF-E4AF-4B2B-96A2-1779B2F0BDF2}" type="pres">
      <dgm:prSet presAssocID="{3BCC0756-9AA9-4A9F-821A-16710ABDBD66}" presName="dummy2b" presStyleCnt="0"/>
      <dgm:spPr/>
    </dgm:pt>
    <dgm:pt modelId="{38C482EE-4567-45E8-93FA-96F52F3C8258}" type="pres">
      <dgm:prSet presAssocID="{3BCC0756-9AA9-4A9F-821A-16710ABDBD66}" presName="wedge2Tx" presStyleLbl="node1" presStyleIdx="1" presStyleCnt="3">
        <dgm:presLayoutVars>
          <dgm:chMax val="0"/>
          <dgm:chPref val="0"/>
          <dgm:bulletEnabled val="1"/>
        </dgm:presLayoutVars>
      </dgm:prSet>
      <dgm:spPr/>
    </dgm:pt>
    <dgm:pt modelId="{878FB46F-AEFF-49F5-B034-C149684F63FB}" type="pres">
      <dgm:prSet presAssocID="{3BCC0756-9AA9-4A9F-821A-16710ABDBD66}" presName="wedge3" presStyleLbl="node1" presStyleIdx="2" presStyleCnt="3"/>
      <dgm:spPr/>
    </dgm:pt>
    <dgm:pt modelId="{BC28BCC0-33AB-403B-9B29-D3FB96F2CEE4}" type="pres">
      <dgm:prSet presAssocID="{3BCC0756-9AA9-4A9F-821A-16710ABDBD66}" presName="dummy3a" presStyleCnt="0"/>
      <dgm:spPr/>
    </dgm:pt>
    <dgm:pt modelId="{2FE18CC5-264C-4B85-A47A-F6450C9F542D}" type="pres">
      <dgm:prSet presAssocID="{3BCC0756-9AA9-4A9F-821A-16710ABDBD66}" presName="dummy3b" presStyleCnt="0"/>
      <dgm:spPr/>
    </dgm:pt>
    <dgm:pt modelId="{B7069E00-F089-4494-BE77-A4B3511ADB82}" type="pres">
      <dgm:prSet presAssocID="{3BCC0756-9AA9-4A9F-821A-16710ABDBD66}" presName="wedge3Tx" presStyleLbl="node1" presStyleIdx="2" presStyleCnt="3">
        <dgm:presLayoutVars>
          <dgm:chMax val="0"/>
          <dgm:chPref val="0"/>
          <dgm:bulletEnabled val="1"/>
        </dgm:presLayoutVars>
      </dgm:prSet>
      <dgm:spPr/>
    </dgm:pt>
    <dgm:pt modelId="{FE575A75-AF31-4C72-AF57-646002E9D0AF}" type="pres">
      <dgm:prSet presAssocID="{814AB6D2-5FE0-4D37-9C1E-FA45D2279E1C}" presName="arrowWedge1" presStyleLbl="fgSibTrans2D1" presStyleIdx="0" presStyleCnt="3"/>
      <dgm:spPr/>
    </dgm:pt>
    <dgm:pt modelId="{30303490-CC05-4B40-8DBD-413CFDF1F027}" type="pres">
      <dgm:prSet presAssocID="{132B80EB-BF8D-4C65-B914-B60660CE0B4C}" presName="arrowWedge2" presStyleLbl="fgSibTrans2D1" presStyleIdx="1" presStyleCnt="3"/>
      <dgm:spPr/>
    </dgm:pt>
    <dgm:pt modelId="{4482B714-E7C1-4518-8B28-72BD23DD005F}" type="pres">
      <dgm:prSet presAssocID="{5F24CD9B-67EE-4576-BF9B-224CAB74C3E4}" presName="arrowWedge3" presStyleLbl="fgSibTrans2D1" presStyleIdx="2" presStyleCnt="3"/>
      <dgm:spPr/>
    </dgm:pt>
  </dgm:ptLst>
  <dgm:cxnLst>
    <dgm:cxn modelId="{7EE6A901-D093-4F3E-B3F0-D8D8A3016A2E}" type="presOf" srcId="{9E4F1E2D-0638-4FCF-AA3C-1E7BFA2CFE5B}" destId="{B7069E00-F089-4494-BE77-A4B3511ADB82}" srcOrd="1" destOrd="0" presId="urn:microsoft.com/office/officeart/2005/8/layout/cycle8"/>
    <dgm:cxn modelId="{BA081306-BD7B-40A0-B3EE-8F3071D66A45}" type="presOf" srcId="{2030F03B-3E26-4FA2-BB8A-F9C95377BD54}" destId="{34FBF53C-0DEE-46DC-B2AB-E108102FFC19}" srcOrd="0" destOrd="0" presId="urn:microsoft.com/office/officeart/2005/8/layout/cycle8"/>
    <dgm:cxn modelId="{E5E47030-D482-4DCE-A1BB-3E4F56BA18A2}" type="presOf" srcId="{C8CFD5DE-2A81-4013-BBBA-3EC1D145CCD8}" destId="{38C482EE-4567-45E8-93FA-96F52F3C8258}" srcOrd="1" destOrd="0" presId="urn:microsoft.com/office/officeart/2005/8/layout/cycle8"/>
    <dgm:cxn modelId="{FF6BE461-E52E-40BF-A4A9-FF4AB211AF83}" type="presOf" srcId="{3BCC0756-9AA9-4A9F-821A-16710ABDBD66}" destId="{295630F4-5C48-4EF7-9F13-D07776AADA20}" srcOrd="0" destOrd="0" presId="urn:microsoft.com/office/officeart/2005/8/layout/cycle8"/>
    <dgm:cxn modelId="{A17F476E-A33F-4306-82A7-7E4A09D92F7B}" srcId="{3BCC0756-9AA9-4A9F-821A-16710ABDBD66}" destId="{9E4F1E2D-0638-4FCF-AA3C-1E7BFA2CFE5B}" srcOrd="2" destOrd="0" parTransId="{A566370B-ECF0-4C2A-8E5A-4926663282B4}" sibTransId="{5F24CD9B-67EE-4576-BF9B-224CAB74C3E4}"/>
    <dgm:cxn modelId="{ADEA4D50-7D98-4109-B99C-8D8D36C32DDF}" type="presOf" srcId="{C8CFD5DE-2A81-4013-BBBA-3EC1D145CCD8}" destId="{38E9E0B7-21EB-453E-8055-03F9C17029FA}" srcOrd="0" destOrd="0" presId="urn:microsoft.com/office/officeart/2005/8/layout/cycle8"/>
    <dgm:cxn modelId="{FD002875-2073-4548-976D-BC0FD9BC9A5C}" srcId="{3BCC0756-9AA9-4A9F-821A-16710ABDBD66}" destId="{2030F03B-3E26-4FA2-BB8A-F9C95377BD54}" srcOrd="0" destOrd="0" parTransId="{D61C911D-8EE4-481A-BEF7-CD4B8416B652}" sibTransId="{814AB6D2-5FE0-4D37-9C1E-FA45D2279E1C}"/>
    <dgm:cxn modelId="{73DB355A-B1E2-4554-95F5-7F5FC9636C0E}" type="presOf" srcId="{2030F03B-3E26-4FA2-BB8A-F9C95377BD54}" destId="{CF10EFDB-53D1-4BD2-BB71-2AA9ED4A584A}" srcOrd="1" destOrd="0" presId="urn:microsoft.com/office/officeart/2005/8/layout/cycle8"/>
    <dgm:cxn modelId="{DB7C5C8F-E4DA-46AA-A543-07B96153A330}" type="presOf" srcId="{9E4F1E2D-0638-4FCF-AA3C-1E7BFA2CFE5B}" destId="{878FB46F-AEFF-49F5-B034-C149684F63FB}" srcOrd="0" destOrd="0" presId="urn:microsoft.com/office/officeart/2005/8/layout/cycle8"/>
    <dgm:cxn modelId="{CA87A8A3-04F5-4403-90D8-2455CC50339D}" srcId="{3BCC0756-9AA9-4A9F-821A-16710ABDBD66}" destId="{C8CFD5DE-2A81-4013-BBBA-3EC1D145CCD8}" srcOrd="1" destOrd="0" parTransId="{E0C7A148-9395-48EB-8A6E-7326AFF73D6A}" sibTransId="{132B80EB-BF8D-4C65-B914-B60660CE0B4C}"/>
    <dgm:cxn modelId="{0AA86081-42B2-4547-B2F2-D9E5A4E048A2}" type="presParOf" srcId="{295630F4-5C48-4EF7-9F13-D07776AADA20}" destId="{34FBF53C-0DEE-46DC-B2AB-E108102FFC19}" srcOrd="0" destOrd="0" presId="urn:microsoft.com/office/officeart/2005/8/layout/cycle8"/>
    <dgm:cxn modelId="{B5002E2E-278B-4267-B910-F55595965F87}" type="presParOf" srcId="{295630F4-5C48-4EF7-9F13-D07776AADA20}" destId="{1E5C8B6C-AF3C-4163-B8A8-9A5E237E41ED}" srcOrd="1" destOrd="0" presId="urn:microsoft.com/office/officeart/2005/8/layout/cycle8"/>
    <dgm:cxn modelId="{32FF4F81-8750-40A2-9E46-D1836E75C3B1}" type="presParOf" srcId="{295630F4-5C48-4EF7-9F13-D07776AADA20}" destId="{2C5F0B1C-2FCD-4380-9301-E9A84ED4F6CC}" srcOrd="2" destOrd="0" presId="urn:microsoft.com/office/officeart/2005/8/layout/cycle8"/>
    <dgm:cxn modelId="{2EDF0559-20CB-44D2-BD82-C0C32928FD04}" type="presParOf" srcId="{295630F4-5C48-4EF7-9F13-D07776AADA20}" destId="{CF10EFDB-53D1-4BD2-BB71-2AA9ED4A584A}" srcOrd="3" destOrd="0" presId="urn:microsoft.com/office/officeart/2005/8/layout/cycle8"/>
    <dgm:cxn modelId="{2D17A62A-C007-45A3-8719-0F89FAAE4898}" type="presParOf" srcId="{295630F4-5C48-4EF7-9F13-D07776AADA20}" destId="{38E9E0B7-21EB-453E-8055-03F9C17029FA}" srcOrd="4" destOrd="0" presId="urn:microsoft.com/office/officeart/2005/8/layout/cycle8"/>
    <dgm:cxn modelId="{B136FF4A-CF24-4DAC-8BF7-6AA81C7DBC28}" type="presParOf" srcId="{295630F4-5C48-4EF7-9F13-D07776AADA20}" destId="{0A1A45BC-6A9E-4E36-AB67-E9687869C480}" srcOrd="5" destOrd="0" presId="urn:microsoft.com/office/officeart/2005/8/layout/cycle8"/>
    <dgm:cxn modelId="{50481911-BFFE-40FC-847F-31020EC03880}" type="presParOf" srcId="{295630F4-5C48-4EF7-9F13-D07776AADA20}" destId="{12EF37CF-E4AF-4B2B-96A2-1779B2F0BDF2}" srcOrd="6" destOrd="0" presId="urn:microsoft.com/office/officeart/2005/8/layout/cycle8"/>
    <dgm:cxn modelId="{8F363EA3-48D1-4149-84F6-A7724F5386CF}" type="presParOf" srcId="{295630F4-5C48-4EF7-9F13-D07776AADA20}" destId="{38C482EE-4567-45E8-93FA-96F52F3C8258}" srcOrd="7" destOrd="0" presId="urn:microsoft.com/office/officeart/2005/8/layout/cycle8"/>
    <dgm:cxn modelId="{F312BEFE-D13F-413B-8436-A18AEA60067E}" type="presParOf" srcId="{295630F4-5C48-4EF7-9F13-D07776AADA20}" destId="{878FB46F-AEFF-49F5-B034-C149684F63FB}" srcOrd="8" destOrd="0" presId="urn:microsoft.com/office/officeart/2005/8/layout/cycle8"/>
    <dgm:cxn modelId="{B98458BD-35BA-42C8-9644-6A48283629BE}" type="presParOf" srcId="{295630F4-5C48-4EF7-9F13-D07776AADA20}" destId="{BC28BCC0-33AB-403B-9B29-D3FB96F2CEE4}" srcOrd="9" destOrd="0" presId="urn:microsoft.com/office/officeart/2005/8/layout/cycle8"/>
    <dgm:cxn modelId="{85EE62FF-26F7-4325-9822-8ACCC2DF3C50}" type="presParOf" srcId="{295630F4-5C48-4EF7-9F13-D07776AADA20}" destId="{2FE18CC5-264C-4B85-A47A-F6450C9F542D}" srcOrd="10" destOrd="0" presId="urn:microsoft.com/office/officeart/2005/8/layout/cycle8"/>
    <dgm:cxn modelId="{B77CB5F1-4310-4C91-B510-31C82E9E6414}" type="presParOf" srcId="{295630F4-5C48-4EF7-9F13-D07776AADA20}" destId="{B7069E00-F089-4494-BE77-A4B3511ADB82}" srcOrd="11" destOrd="0" presId="urn:microsoft.com/office/officeart/2005/8/layout/cycle8"/>
    <dgm:cxn modelId="{1BB84B8C-AAE7-434B-8C8A-CBB2DC281290}" type="presParOf" srcId="{295630F4-5C48-4EF7-9F13-D07776AADA20}" destId="{FE575A75-AF31-4C72-AF57-646002E9D0AF}" srcOrd="12" destOrd="0" presId="urn:microsoft.com/office/officeart/2005/8/layout/cycle8"/>
    <dgm:cxn modelId="{0E69B93C-1914-4170-851A-C37FACE9A438}" type="presParOf" srcId="{295630F4-5C48-4EF7-9F13-D07776AADA20}" destId="{30303490-CC05-4B40-8DBD-413CFDF1F027}" srcOrd="13" destOrd="0" presId="urn:microsoft.com/office/officeart/2005/8/layout/cycle8"/>
    <dgm:cxn modelId="{C1E947C4-B976-40C0-A3B0-0E7516B03095}" type="presParOf" srcId="{295630F4-5C48-4EF7-9F13-D07776AADA20}" destId="{4482B714-E7C1-4518-8B28-72BD23DD005F}" srcOrd="14"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764302-309D-4C4D-BFB2-179C5BB3ACE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A8D46E11-5E17-4078-84EB-2EF48B2F72E6}">
      <dgm:prSet phldrT="[Text]"/>
      <dgm:spPr/>
      <dgm:t>
        <a:bodyPr/>
        <a:lstStyle/>
        <a:p>
          <a:r>
            <a:rPr lang="en-US" dirty="0"/>
            <a:t>Planning Committee</a:t>
          </a:r>
        </a:p>
      </dgm:t>
    </dgm:pt>
    <dgm:pt modelId="{E185C65F-2BB7-4B56-A678-D098AFBDA095}" type="parTrans" cxnId="{29215320-982E-475E-A347-E43932D52641}">
      <dgm:prSet/>
      <dgm:spPr/>
      <dgm:t>
        <a:bodyPr/>
        <a:lstStyle/>
        <a:p>
          <a:endParaRPr lang="en-US"/>
        </a:p>
      </dgm:t>
    </dgm:pt>
    <dgm:pt modelId="{52106E89-220B-4A01-A320-DFFD94FE8AE5}" type="sibTrans" cxnId="{29215320-982E-475E-A347-E43932D52641}">
      <dgm:prSet/>
      <dgm:spPr/>
      <dgm:t>
        <a:bodyPr/>
        <a:lstStyle/>
        <a:p>
          <a:endParaRPr lang="en-US"/>
        </a:p>
      </dgm:t>
    </dgm:pt>
    <dgm:pt modelId="{EEAA5B87-3CA7-470C-8A32-74A197AC2B92}" type="asst">
      <dgm:prSet phldrT="[Text]"/>
      <dgm:spPr/>
      <dgm:t>
        <a:bodyPr/>
        <a:lstStyle/>
        <a:p>
          <a:r>
            <a:rPr lang="en-US" dirty="0"/>
            <a:t>Facilitator Team</a:t>
          </a:r>
        </a:p>
      </dgm:t>
    </dgm:pt>
    <dgm:pt modelId="{0C397001-6BE5-4B09-AF9A-B179BD5AA30C}" type="parTrans" cxnId="{DEFCFD25-BB53-4B5E-BBD7-F54CCDEEEF8F}">
      <dgm:prSet/>
      <dgm:spPr/>
      <dgm:t>
        <a:bodyPr/>
        <a:lstStyle/>
        <a:p>
          <a:endParaRPr lang="en-US"/>
        </a:p>
      </dgm:t>
    </dgm:pt>
    <dgm:pt modelId="{B5987EB4-DB47-40A7-94C2-0EB5B30A2A07}" type="sibTrans" cxnId="{DEFCFD25-BB53-4B5E-BBD7-F54CCDEEEF8F}">
      <dgm:prSet/>
      <dgm:spPr/>
      <dgm:t>
        <a:bodyPr/>
        <a:lstStyle/>
        <a:p>
          <a:endParaRPr lang="en-US"/>
        </a:p>
      </dgm:t>
    </dgm:pt>
    <dgm:pt modelId="{7103D4EF-80B8-4695-B20A-B5D3CBF80664}">
      <dgm:prSet phldrT="[Text]"/>
      <dgm:spPr/>
      <dgm:t>
        <a:bodyPr/>
        <a:lstStyle/>
        <a:p>
          <a:r>
            <a:rPr lang="en-US" dirty="0"/>
            <a:t>Communications Committee</a:t>
          </a:r>
        </a:p>
      </dgm:t>
    </dgm:pt>
    <dgm:pt modelId="{24936A9D-997A-4E7E-AF22-596CEF7B31E5}" type="parTrans" cxnId="{C810C723-45BD-45AD-ADE4-015E05315E7E}">
      <dgm:prSet/>
      <dgm:spPr/>
      <dgm:t>
        <a:bodyPr/>
        <a:lstStyle/>
        <a:p>
          <a:endParaRPr lang="en-US"/>
        </a:p>
      </dgm:t>
    </dgm:pt>
    <dgm:pt modelId="{F8723643-3511-4077-8559-23CDE06CCDEF}" type="sibTrans" cxnId="{C810C723-45BD-45AD-ADE4-015E05315E7E}">
      <dgm:prSet/>
      <dgm:spPr/>
      <dgm:t>
        <a:bodyPr/>
        <a:lstStyle/>
        <a:p>
          <a:endParaRPr lang="en-US"/>
        </a:p>
      </dgm:t>
    </dgm:pt>
    <dgm:pt modelId="{76E33587-9839-44D6-AB29-988A37BE669E}">
      <dgm:prSet phldrT="[Text]"/>
      <dgm:spPr/>
      <dgm:t>
        <a:bodyPr/>
        <a:lstStyle/>
        <a:p>
          <a:r>
            <a:rPr lang="en-US" dirty="0"/>
            <a:t>Recruiting Committee</a:t>
          </a:r>
        </a:p>
      </dgm:t>
    </dgm:pt>
    <dgm:pt modelId="{EE027F64-5D16-4938-B97A-C07B0B7E9F95}" type="parTrans" cxnId="{8F63A4EB-A8EE-482C-9109-460073863E23}">
      <dgm:prSet/>
      <dgm:spPr/>
      <dgm:t>
        <a:bodyPr/>
        <a:lstStyle/>
        <a:p>
          <a:endParaRPr lang="en-US"/>
        </a:p>
      </dgm:t>
    </dgm:pt>
    <dgm:pt modelId="{3D2600F9-BE16-48FB-A08F-1C4EC60BFB22}" type="sibTrans" cxnId="{8F63A4EB-A8EE-482C-9109-460073863E23}">
      <dgm:prSet/>
      <dgm:spPr/>
      <dgm:t>
        <a:bodyPr/>
        <a:lstStyle/>
        <a:p>
          <a:endParaRPr lang="en-US"/>
        </a:p>
      </dgm:t>
    </dgm:pt>
    <dgm:pt modelId="{4721888D-DCEB-4DD0-B6EB-17B445134126}">
      <dgm:prSet phldrT="[Text]"/>
      <dgm:spPr/>
      <dgm:t>
        <a:bodyPr/>
        <a:lstStyle/>
        <a:p>
          <a:r>
            <a:rPr lang="en-US" dirty="0"/>
            <a:t>Editing &amp; Publishing Team</a:t>
          </a:r>
        </a:p>
      </dgm:t>
    </dgm:pt>
    <dgm:pt modelId="{99B9A6C9-A09D-4CB9-B2C3-6AE71B27E3B4}" type="parTrans" cxnId="{8CB07EA5-7F35-4723-ACF9-FE1A4DCA6015}">
      <dgm:prSet/>
      <dgm:spPr/>
      <dgm:t>
        <a:bodyPr/>
        <a:lstStyle/>
        <a:p>
          <a:endParaRPr lang="en-US"/>
        </a:p>
      </dgm:t>
    </dgm:pt>
    <dgm:pt modelId="{02EBC40B-DC86-4D44-809A-D5A8E92F2C26}" type="sibTrans" cxnId="{8CB07EA5-7F35-4723-ACF9-FE1A4DCA6015}">
      <dgm:prSet/>
      <dgm:spPr/>
      <dgm:t>
        <a:bodyPr/>
        <a:lstStyle/>
        <a:p>
          <a:endParaRPr lang="en-US"/>
        </a:p>
      </dgm:t>
    </dgm:pt>
    <dgm:pt modelId="{B09043B2-A45E-4BB4-B01B-E05D80A01054}">
      <dgm:prSet/>
      <dgm:spPr/>
      <dgm:t>
        <a:bodyPr/>
        <a:lstStyle/>
        <a:p>
          <a:r>
            <a:rPr lang="en-US" dirty="0"/>
            <a:t>JSP Draft Team</a:t>
          </a:r>
        </a:p>
      </dgm:t>
    </dgm:pt>
    <dgm:pt modelId="{A21D3D12-E899-4E05-AC0F-198A8ACEAC4F}" type="parTrans" cxnId="{E702A837-C1DE-4994-BCC8-31D4AF4EFBA7}">
      <dgm:prSet/>
      <dgm:spPr/>
      <dgm:t>
        <a:bodyPr/>
        <a:lstStyle/>
        <a:p>
          <a:endParaRPr lang="en-US"/>
        </a:p>
      </dgm:t>
    </dgm:pt>
    <dgm:pt modelId="{46E808C5-1072-475A-8569-F3422B4278AB}" type="sibTrans" cxnId="{E702A837-C1DE-4994-BCC8-31D4AF4EFBA7}">
      <dgm:prSet/>
      <dgm:spPr/>
      <dgm:t>
        <a:bodyPr/>
        <a:lstStyle/>
        <a:p>
          <a:endParaRPr lang="en-US"/>
        </a:p>
      </dgm:t>
    </dgm:pt>
    <dgm:pt modelId="{DF36781C-ADAB-4E18-86F5-E583C48C8723}" type="pres">
      <dgm:prSet presAssocID="{B1764302-309D-4C4D-BFB2-179C5BB3ACE7}" presName="hierChild1" presStyleCnt="0">
        <dgm:presLayoutVars>
          <dgm:orgChart val="1"/>
          <dgm:chPref val="1"/>
          <dgm:dir/>
          <dgm:animOne val="branch"/>
          <dgm:animLvl val="lvl"/>
          <dgm:resizeHandles/>
        </dgm:presLayoutVars>
      </dgm:prSet>
      <dgm:spPr/>
    </dgm:pt>
    <dgm:pt modelId="{25D6E4AE-FE76-446A-BAAE-C8BF645F924D}" type="pres">
      <dgm:prSet presAssocID="{A8D46E11-5E17-4078-84EB-2EF48B2F72E6}" presName="hierRoot1" presStyleCnt="0">
        <dgm:presLayoutVars>
          <dgm:hierBranch val="init"/>
        </dgm:presLayoutVars>
      </dgm:prSet>
      <dgm:spPr/>
    </dgm:pt>
    <dgm:pt modelId="{406F2397-B2CC-438D-8036-0FBF76C7BF9B}" type="pres">
      <dgm:prSet presAssocID="{A8D46E11-5E17-4078-84EB-2EF48B2F72E6}" presName="rootComposite1" presStyleCnt="0"/>
      <dgm:spPr/>
    </dgm:pt>
    <dgm:pt modelId="{C042F358-0DD2-403E-AD40-B71BF08477A8}" type="pres">
      <dgm:prSet presAssocID="{A8D46E11-5E17-4078-84EB-2EF48B2F72E6}" presName="rootText1" presStyleLbl="node0" presStyleIdx="0" presStyleCnt="1">
        <dgm:presLayoutVars>
          <dgm:chPref val="3"/>
        </dgm:presLayoutVars>
      </dgm:prSet>
      <dgm:spPr/>
    </dgm:pt>
    <dgm:pt modelId="{92A3E9A2-751E-4785-B7A0-E238E5569214}" type="pres">
      <dgm:prSet presAssocID="{A8D46E11-5E17-4078-84EB-2EF48B2F72E6}" presName="rootConnector1" presStyleLbl="node1" presStyleIdx="0" presStyleCnt="0"/>
      <dgm:spPr/>
    </dgm:pt>
    <dgm:pt modelId="{A9D7E3C3-835A-4F1B-AF77-9BCC2A63A47A}" type="pres">
      <dgm:prSet presAssocID="{A8D46E11-5E17-4078-84EB-2EF48B2F72E6}" presName="hierChild2" presStyleCnt="0"/>
      <dgm:spPr/>
    </dgm:pt>
    <dgm:pt modelId="{97595959-0E44-4225-853C-FC7EDA367521}" type="pres">
      <dgm:prSet presAssocID="{24936A9D-997A-4E7E-AF22-596CEF7B31E5}" presName="Name37" presStyleLbl="parChTrans1D2" presStyleIdx="0" presStyleCnt="5"/>
      <dgm:spPr/>
    </dgm:pt>
    <dgm:pt modelId="{262A05B6-C9B9-4918-AD8A-CB5C053653D5}" type="pres">
      <dgm:prSet presAssocID="{7103D4EF-80B8-4695-B20A-B5D3CBF80664}" presName="hierRoot2" presStyleCnt="0">
        <dgm:presLayoutVars>
          <dgm:hierBranch val="init"/>
        </dgm:presLayoutVars>
      </dgm:prSet>
      <dgm:spPr/>
    </dgm:pt>
    <dgm:pt modelId="{94D0BEB5-2F71-4A10-8789-C08B3E0DE18E}" type="pres">
      <dgm:prSet presAssocID="{7103D4EF-80B8-4695-B20A-B5D3CBF80664}" presName="rootComposite" presStyleCnt="0"/>
      <dgm:spPr/>
    </dgm:pt>
    <dgm:pt modelId="{C6DB726D-D56F-4B59-A0CF-93E846EA1605}" type="pres">
      <dgm:prSet presAssocID="{7103D4EF-80B8-4695-B20A-B5D3CBF80664}" presName="rootText" presStyleLbl="node2" presStyleIdx="0" presStyleCnt="4">
        <dgm:presLayoutVars>
          <dgm:chPref val="3"/>
        </dgm:presLayoutVars>
      </dgm:prSet>
      <dgm:spPr/>
    </dgm:pt>
    <dgm:pt modelId="{828BC252-8B36-40E4-ADF5-2A0AF460B004}" type="pres">
      <dgm:prSet presAssocID="{7103D4EF-80B8-4695-B20A-B5D3CBF80664}" presName="rootConnector" presStyleLbl="node2" presStyleIdx="0" presStyleCnt="4"/>
      <dgm:spPr/>
    </dgm:pt>
    <dgm:pt modelId="{058A87ED-D2AD-4C06-968E-E0E6F926156C}" type="pres">
      <dgm:prSet presAssocID="{7103D4EF-80B8-4695-B20A-B5D3CBF80664}" presName="hierChild4" presStyleCnt="0"/>
      <dgm:spPr/>
    </dgm:pt>
    <dgm:pt modelId="{1F8A77CC-0FE3-4983-A38F-EAACBBDA7F20}" type="pres">
      <dgm:prSet presAssocID="{7103D4EF-80B8-4695-B20A-B5D3CBF80664}" presName="hierChild5" presStyleCnt="0"/>
      <dgm:spPr/>
    </dgm:pt>
    <dgm:pt modelId="{E98FE1D9-D255-4104-85F1-61AD89B3E154}" type="pres">
      <dgm:prSet presAssocID="{EE027F64-5D16-4938-B97A-C07B0B7E9F95}" presName="Name37" presStyleLbl="parChTrans1D2" presStyleIdx="1" presStyleCnt="5"/>
      <dgm:spPr/>
    </dgm:pt>
    <dgm:pt modelId="{C266DD62-8404-4D1D-B5EA-2948CDF5848B}" type="pres">
      <dgm:prSet presAssocID="{76E33587-9839-44D6-AB29-988A37BE669E}" presName="hierRoot2" presStyleCnt="0">
        <dgm:presLayoutVars>
          <dgm:hierBranch val="init"/>
        </dgm:presLayoutVars>
      </dgm:prSet>
      <dgm:spPr/>
    </dgm:pt>
    <dgm:pt modelId="{C623FCD0-4D9F-4B6F-BCEB-7E28A3E23060}" type="pres">
      <dgm:prSet presAssocID="{76E33587-9839-44D6-AB29-988A37BE669E}" presName="rootComposite" presStyleCnt="0"/>
      <dgm:spPr/>
    </dgm:pt>
    <dgm:pt modelId="{7C5A8E45-F317-4328-B697-AE4A87A6A934}" type="pres">
      <dgm:prSet presAssocID="{76E33587-9839-44D6-AB29-988A37BE669E}" presName="rootText" presStyleLbl="node2" presStyleIdx="1" presStyleCnt="4">
        <dgm:presLayoutVars>
          <dgm:chPref val="3"/>
        </dgm:presLayoutVars>
      </dgm:prSet>
      <dgm:spPr/>
    </dgm:pt>
    <dgm:pt modelId="{7A98A74C-CFFA-4148-91B3-D79EEFBD5D34}" type="pres">
      <dgm:prSet presAssocID="{76E33587-9839-44D6-AB29-988A37BE669E}" presName="rootConnector" presStyleLbl="node2" presStyleIdx="1" presStyleCnt="4"/>
      <dgm:spPr/>
    </dgm:pt>
    <dgm:pt modelId="{8B888F04-624C-4DB5-B837-8071C36D6B74}" type="pres">
      <dgm:prSet presAssocID="{76E33587-9839-44D6-AB29-988A37BE669E}" presName="hierChild4" presStyleCnt="0"/>
      <dgm:spPr/>
    </dgm:pt>
    <dgm:pt modelId="{1E017EFB-45C9-4FD0-B500-DAA44C2E06A6}" type="pres">
      <dgm:prSet presAssocID="{76E33587-9839-44D6-AB29-988A37BE669E}" presName="hierChild5" presStyleCnt="0"/>
      <dgm:spPr/>
    </dgm:pt>
    <dgm:pt modelId="{F569338F-9A0B-42F2-B8A5-B391787C656A}" type="pres">
      <dgm:prSet presAssocID="{99B9A6C9-A09D-4CB9-B2C3-6AE71B27E3B4}" presName="Name37" presStyleLbl="parChTrans1D2" presStyleIdx="2" presStyleCnt="5"/>
      <dgm:spPr/>
    </dgm:pt>
    <dgm:pt modelId="{4A9FA4D0-9F18-47A9-89D6-B5E1FAD4708B}" type="pres">
      <dgm:prSet presAssocID="{4721888D-DCEB-4DD0-B6EB-17B445134126}" presName="hierRoot2" presStyleCnt="0">
        <dgm:presLayoutVars>
          <dgm:hierBranch val="init"/>
        </dgm:presLayoutVars>
      </dgm:prSet>
      <dgm:spPr/>
    </dgm:pt>
    <dgm:pt modelId="{64AE3093-6D22-4F0A-9D76-E70934A23F60}" type="pres">
      <dgm:prSet presAssocID="{4721888D-DCEB-4DD0-B6EB-17B445134126}" presName="rootComposite" presStyleCnt="0"/>
      <dgm:spPr/>
    </dgm:pt>
    <dgm:pt modelId="{1BCEDEBE-4274-4837-82F2-B41AC3E0442C}" type="pres">
      <dgm:prSet presAssocID="{4721888D-DCEB-4DD0-B6EB-17B445134126}" presName="rootText" presStyleLbl="node2" presStyleIdx="2" presStyleCnt="4">
        <dgm:presLayoutVars>
          <dgm:chPref val="3"/>
        </dgm:presLayoutVars>
      </dgm:prSet>
      <dgm:spPr/>
    </dgm:pt>
    <dgm:pt modelId="{3B4CB476-E1CB-4696-AB5E-B30F27F26570}" type="pres">
      <dgm:prSet presAssocID="{4721888D-DCEB-4DD0-B6EB-17B445134126}" presName="rootConnector" presStyleLbl="node2" presStyleIdx="2" presStyleCnt="4"/>
      <dgm:spPr/>
    </dgm:pt>
    <dgm:pt modelId="{EC6F0C77-B247-4AC0-922D-23C7E314734E}" type="pres">
      <dgm:prSet presAssocID="{4721888D-DCEB-4DD0-B6EB-17B445134126}" presName="hierChild4" presStyleCnt="0"/>
      <dgm:spPr/>
    </dgm:pt>
    <dgm:pt modelId="{DA7B18E2-E89D-4AE9-B09B-005596C2A989}" type="pres">
      <dgm:prSet presAssocID="{4721888D-DCEB-4DD0-B6EB-17B445134126}" presName="hierChild5" presStyleCnt="0"/>
      <dgm:spPr/>
    </dgm:pt>
    <dgm:pt modelId="{F3957BF7-F747-430C-A414-8271F723B30A}" type="pres">
      <dgm:prSet presAssocID="{A21D3D12-E899-4E05-AC0F-198A8ACEAC4F}" presName="Name37" presStyleLbl="parChTrans1D2" presStyleIdx="3" presStyleCnt="5"/>
      <dgm:spPr/>
    </dgm:pt>
    <dgm:pt modelId="{04D8A58D-3B4B-47B3-A708-A3499212859C}" type="pres">
      <dgm:prSet presAssocID="{B09043B2-A45E-4BB4-B01B-E05D80A01054}" presName="hierRoot2" presStyleCnt="0">
        <dgm:presLayoutVars>
          <dgm:hierBranch val="init"/>
        </dgm:presLayoutVars>
      </dgm:prSet>
      <dgm:spPr/>
    </dgm:pt>
    <dgm:pt modelId="{2D45A52A-CD9F-44E3-A775-61CFF7B0ACF2}" type="pres">
      <dgm:prSet presAssocID="{B09043B2-A45E-4BB4-B01B-E05D80A01054}" presName="rootComposite" presStyleCnt="0"/>
      <dgm:spPr/>
    </dgm:pt>
    <dgm:pt modelId="{85B5CF06-DE97-464C-82CB-18833A61B6E2}" type="pres">
      <dgm:prSet presAssocID="{B09043B2-A45E-4BB4-B01B-E05D80A01054}" presName="rootText" presStyleLbl="node2" presStyleIdx="3" presStyleCnt="4">
        <dgm:presLayoutVars>
          <dgm:chPref val="3"/>
        </dgm:presLayoutVars>
      </dgm:prSet>
      <dgm:spPr/>
    </dgm:pt>
    <dgm:pt modelId="{BA84C7A7-3047-485A-9228-95CAA9666CD2}" type="pres">
      <dgm:prSet presAssocID="{B09043B2-A45E-4BB4-B01B-E05D80A01054}" presName="rootConnector" presStyleLbl="node2" presStyleIdx="3" presStyleCnt="4"/>
      <dgm:spPr/>
    </dgm:pt>
    <dgm:pt modelId="{664449D1-6122-4BC4-AFD9-2B2288600A62}" type="pres">
      <dgm:prSet presAssocID="{B09043B2-A45E-4BB4-B01B-E05D80A01054}" presName="hierChild4" presStyleCnt="0"/>
      <dgm:spPr/>
    </dgm:pt>
    <dgm:pt modelId="{D129BB3B-990D-43FB-BDA6-FC61F5306051}" type="pres">
      <dgm:prSet presAssocID="{B09043B2-A45E-4BB4-B01B-E05D80A01054}" presName="hierChild5" presStyleCnt="0"/>
      <dgm:spPr/>
    </dgm:pt>
    <dgm:pt modelId="{9A7A00D9-6CC0-4F33-BD59-5AEFC0D60CCE}" type="pres">
      <dgm:prSet presAssocID="{A8D46E11-5E17-4078-84EB-2EF48B2F72E6}" presName="hierChild3" presStyleCnt="0"/>
      <dgm:spPr/>
    </dgm:pt>
    <dgm:pt modelId="{093CD4FA-6029-46A0-A37B-2230BF9B3D32}" type="pres">
      <dgm:prSet presAssocID="{0C397001-6BE5-4B09-AF9A-B179BD5AA30C}" presName="Name111" presStyleLbl="parChTrans1D2" presStyleIdx="4" presStyleCnt="5"/>
      <dgm:spPr/>
    </dgm:pt>
    <dgm:pt modelId="{9301C050-B6EC-442D-B9E1-C38006637758}" type="pres">
      <dgm:prSet presAssocID="{EEAA5B87-3CA7-470C-8A32-74A197AC2B92}" presName="hierRoot3" presStyleCnt="0">
        <dgm:presLayoutVars>
          <dgm:hierBranch val="init"/>
        </dgm:presLayoutVars>
      </dgm:prSet>
      <dgm:spPr/>
    </dgm:pt>
    <dgm:pt modelId="{39311522-C84F-4544-B803-5CFE0430E300}" type="pres">
      <dgm:prSet presAssocID="{EEAA5B87-3CA7-470C-8A32-74A197AC2B92}" presName="rootComposite3" presStyleCnt="0"/>
      <dgm:spPr/>
    </dgm:pt>
    <dgm:pt modelId="{CE0C3BC5-E0B7-4564-A569-9511856666AF}" type="pres">
      <dgm:prSet presAssocID="{EEAA5B87-3CA7-470C-8A32-74A197AC2B92}" presName="rootText3" presStyleLbl="asst1" presStyleIdx="0" presStyleCnt="1">
        <dgm:presLayoutVars>
          <dgm:chPref val="3"/>
        </dgm:presLayoutVars>
      </dgm:prSet>
      <dgm:spPr/>
    </dgm:pt>
    <dgm:pt modelId="{CEE599DF-DFEE-4740-BD81-04FBD1143FF5}" type="pres">
      <dgm:prSet presAssocID="{EEAA5B87-3CA7-470C-8A32-74A197AC2B92}" presName="rootConnector3" presStyleLbl="asst1" presStyleIdx="0" presStyleCnt="1"/>
      <dgm:spPr/>
    </dgm:pt>
    <dgm:pt modelId="{461C1DC5-3999-4DC6-8E3B-284B814E6CA1}" type="pres">
      <dgm:prSet presAssocID="{EEAA5B87-3CA7-470C-8A32-74A197AC2B92}" presName="hierChild6" presStyleCnt="0"/>
      <dgm:spPr/>
    </dgm:pt>
    <dgm:pt modelId="{2DDC6AC7-397F-49D1-BEC2-5E443284DF98}" type="pres">
      <dgm:prSet presAssocID="{EEAA5B87-3CA7-470C-8A32-74A197AC2B92}" presName="hierChild7" presStyleCnt="0"/>
      <dgm:spPr/>
    </dgm:pt>
  </dgm:ptLst>
  <dgm:cxnLst>
    <dgm:cxn modelId="{07770500-1D21-4236-A3D0-CFEB33675A17}" type="presOf" srcId="{B09043B2-A45E-4BB4-B01B-E05D80A01054}" destId="{BA84C7A7-3047-485A-9228-95CAA9666CD2}" srcOrd="1" destOrd="0" presId="urn:microsoft.com/office/officeart/2005/8/layout/orgChart1"/>
    <dgm:cxn modelId="{0EFE0807-7536-4616-946C-460C3393A507}" type="presOf" srcId="{76E33587-9839-44D6-AB29-988A37BE669E}" destId="{7C5A8E45-F317-4328-B697-AE4A87A6A934}" srcOrd="0" destOrd="0" presId="urn:microsoft.com/office/officeart/2005/8/layout/orgChart1"/>
    <dgm:cxn modelId="{7CC4F30B-6E41-4B91-82D2-A783947E9AEB}" type="presOf" srcId="{4721888D-DCEB-4DD0-B6EB-17B445134126}" destId="{3B4CB476-E1CB-4696-AB5E-B30F27F26570}" srcOrd="1" destOrd="0" presId="urn:microsoft.com/office/officeart/2005/8/layout/orgChart1"/>
    <dgm:cxn modelId="{B248900D-242F-44A1-88DB-C62FD42800DC}" type="presOf" srcId="{EE027F64-5D16-4938-B97A-C07B0B7E9F95}" destId="{E98FE1D9-D255-4104-85F1-61AD89B3E154}" srcOrd="0" destOrd="0" presId="urn:microsoft.com/office/officeart/2005/8/layout/orgChart1"/>
    <dgm:cxn modelId="{1FDBF412-FF86-440E-9755-759984FF978C}" type="presOf" srcId="{99B9A6C9-A09D-4CB9-B2C3-6AE71B27E3B4}" destId="{F569338F-9A0B-42F2-B8A5-B391787C656A}" srcOrd="0" destOrd="0" presId="urn:microsoft.com/office/officeart/2005/8/layout/orgChart1"/>
    <dgm:cxn modelId="{29215320-982E-475E-A347-E43932D52641}" srcId="{B1764302-309D-4C4D-BFB2-179C5BB3ACE7}" destId="{A8D46E11-5E17-4078-84EB-2EF48B2F72E6}" srcOrd="0" destOrd="0" parTransId="{E185C65F-2BB7-4B56-A678-D098AFBDA095}" sibTransId="{52106E89-220B-4A01-A320-DFFD94FE8AE5}"/>
    <dgm:cxn modelId="{C810C723-45BD-45AD-ADE4-015E05315E7E}" srcId="{A8D46E11-5E17-4078-84EB-2EF48B2F72E6}" destId="{7103D4EF-80B8-4695-B20A-B5D3CBF80664}" srcOrd="1" destOrd="0" parTransId="{24936A9D-997A-4E7E-AF22-596CEF7B31E5}" sibTransId="{F8723643-3511-4077-8559-23CDE06CCDEF}"/>
    <dgm:cxn modelId="{DEFCFD25-BB53-4B5E-BBD7-F54CCDEEEF8F}" srcId="{A8D46E11-5E17-4078-84EB-2EF48B2F72E6}" destId="{EEAA5B87-3CA7-470C-8A32-74A197AC2B92}" srcOrd="0" destOrd="0" parTransId="{0C397001-6BE5-4B09-AF9A-B179BD5AA30C}" sibTransId="{B5987EB4-DB47-40A7-94C2-0EB5B30A2A07}"/>
    <dgm:cxn modelId="{D207CF35-F282-42E3-9658-DDEF7A9A72F8}" type="presOf" srcId="{76E33587-9839-44D6-AB29-988A37BE669E}" destId="{7A98A74C-CFFA-4148-91B3-D79EEFBD5D34}" srcOrd="1" destOrd="0" presId="urn:microsoft.com/office/officeart/2005/8/layout/orgChart1"/>
    <dgm:cxn modelId="{E702A837-C1DE-4994-BCC8-31D4AF4EFBA7}" srcId="{A8D46E11-5E17-4078-84EB-2EF48B2F72E6}" destId="{B09043B2-A45E-4BB4-B01B-E05D80A01054}" srcOrd="4" destOrd="0" parTransId="{A21D3D12-E899-4E05-AC0F-198A8ACEAC4F}" sibTransId="{46E808C5-1072-475A-8569-F3422B4278AB}"/>
    <dgm:cxn modelId="{B1D3AB3A-999E-4DA4-9CB1-9C34831A10D4}" type="presOf" srcId="{4721888D-DCEB-4DD0-B6EB-17B445134126}" destId="{1BCEDEBE-4274-4837-82F2-B41AC3E0442C}" srcOrd="0" destOrd="0" presId="urn:microsoft.com/office/officeart/2005/8/layout/orgChart1"/>
    <dgm:cxn modelId="{4B8A7B65-617A-4C26-BD71-7234CAAFE1EF}" type="presOf" srcId="{A21D3D12-E899-4E05-AC0F-198A8ACEAC4F}" destId="{F3957BF7-F747-430C-A414-8271F723B30A}" srcOrd="0" destOrd="0" presId="urn:microsoft.com/office/officeart/2005/8/layout/orgChart1"/>
    <dgm:cxn modelId="{4E05BE48-6BB2-4666-9ED0-79C1DBE5CBFB}" type="presOf" srcId="{A8D46E11-5E17-4078-84EB-2EF48B2F72E6}" destId="{C042F358-0DD2-403E-AD40-B71BF08477A8}" srcOrd="0" destOrd="0" presId="urn:microsoft.com/office/officeart/2005/8/layout/orgChart1"/>
    <dgm:cxn modelId="{469E1C4A-DCB5-4931-90E7-42811C391D1F}" type="presOf" srcId="{EEAA5B87-3CA7-470C-8A32-74A197AC2B92}" destId="{CEE599DF-DFEE-4740-BD81-04FBD1143FF5}" srcOrd="1" destOrd="0" presId="urn:microsoft.com/office/officeart/2005/8/layout/orgChart1"/>
    <dgm:cxn modelId="{BE588375-B32E-47B5-B35C-AC971C458755}" type="presOf" srcId="{EEAA5B87-3CA7-470C-8A32-74A197AC2B92}" destId="{CE0C3BC5-E0B7-4564-A569-9511856666AF}" srcOrd="0" destOrd="0" presId="urn:microsoft.com/office/officeart/2005/8/layout/orgChart1"/>
    <dgm:cxn modelId="{B9C38F8D-7EFF-476F-BA59-C7D6EB4B3C5F}" type="presOf" srcId="{B09043B2-A45E-4BB4-B01B-E05D80A01054}" destId="{85B5CF06-DE97-464C-82CB-18833A61B6E2}" srcOrd="0" destOrd="0" presId="urn:microsoft.com/office/officeart/2005/8/layout/orgChart1"/>
    <dgm:cxn modelId="{0D0AA094-D89C-4D49-A73B-F0CDC6658C8A}" type="presOf" srcId="{B1764302-309D-4C4D-BFB2-179C5BB3ACE7}" destId="{DF36781C-ADAB-4E18-86F5-E583C48C8723}" srcOrd="0" destOrd="0" presId="urn:microsoft.com/office/officeart/2005/8/layout/orgChart1"/>
    <dgm:cxn modelId="{3770129D-1092-4B8B-A8CA-25B2A75C0B18}" type="presOf" srcId="{0C397001-6BE5-4B09-AF9A-B179BD5AA30C}" destId="{093CD4FA-6029-46A0-A37B-2230BF9B3D32}" srcOrd="0" destOrd="0" presId="urn:microsoft.com/office/officeart/2005/8/layout/orgChart1"/>
    <dgm:cxn modelId="{8CB07EA5-7F35-4723-ACF9-FE1A4DCA6015}" srcId="{A8D46E11-5E17-4078-84EB-2EF48B2F72E6}" destId="{4721888D-DCEB-4DD0-B6EB-17B445134126}" srcOrd="3" destOrd="0" parTransId="{99B9A6C9-A09D-4CB9-B2C3-6AE71B27E3B4}" sibTransId="{02EBC40B-DC86-4D44-809A-D5A8E92F2C26}"/>
    <dgm:cxn modelId="{83C233CB-FA0E-4FEA-B077-591C7055D2FE}" type="presOf" srcId="{7103D4EF-80B8-4695-B20A-B5D3CBF80664}" destId="{C6DB726D-D56F-4B59-A0CF-93E846EA1605}" srcOrd="0" destOrd="0" presId="urn:microsoft.com/office/officeart/2005/8/layout/orgChart1"/>
    <dgm:cxn modelId="{8F63A4EB-A8EE-482C-9109-460073863E23}" srcId="{A8D46E11-5E17-4078-84EB-2EF48B2F72E6}" destId="{76E33587-9839-44D6-AB29-988A37BE669E}" srcOrd="2" destOrd="0" parTransId="{EE027F64-5D16-4938-B97A-C07B0B7E9F95}" sibTransId="{3D2600F9-BE16-48FB-A08F-1C4EC60BFB22}"/>
    <dgm:cxn modelId="{1BF251EE-3B54-44DB-9893-5EC72631B6FA}" type="presOf" srcId="{24936A9D-997A-4E7E-AF22-596CEF7B31E5}" destId="{97595959-0E44-4225-853C-FC7EDA367521}" srcOrd="0" destOrd="0" presId="urn:microsoft.com/office/officeart/2005/8/layout/orgChart1"/>
    <dgm:cxn modelId="{8ACF38F8-479E-418A-85DE-097509E2DC49}" type="presOf" srcId="{7103D4EF-80B8-4695-B20A-B5D3CBF80664}" destId="{828BC252-8B36-40E4-ADF5-2A0AF460B004}" srcOrd="1" destOrd="0" presId="urn:microsoft.com/office/officeart/2005/8/layout/orgChart1"/>
    <dgm:cxn modelId="{8A6940F9-2A2E-4CB0-B25B-40A236676D04}" type="presOf" srcId="{A8D46E11-5E17-4078-84EB-2EF48B2F72E6}" destId="{92A3E9A2-751E-4785-B7A0-E238E5569214}" srcOrd="1" destOrd="0" presId="urn:microsoft.com/office/officeart/2005/8/layout/orgChart1"/>
    <dgm:cxn modelId="{685FA011-4B0A-4CB5-B97B-3F543ECCB292}" type="presParOf" srcId="{DF36781C-ADAB-4E18-86F5-E583C48C8723}" destId="{25D6E4AE-FE76-446A-BAAE-C8BF645F924D}" srcOrd="0" destOrd="0" presId="urn:microsoft.com/office/officeart/2005/8/layout/orgChart1"/>
    <dgm:cxn modelId="{96C03B6A-D862-474E-8C68-A6FCB5B1D174}" type="presParOf" srcId="{25D6E4AE-FE76-446A-BAAE-C8BF645F924D}" destId="{406F2397-B2CC-438D-8036-0FBF76C7BF9B}" srcOrd="0" destOrd="0" presId="urn:microsoft.com/office/officeart/2005/8/layout/orgChart1"/>
    <dgm:cxn modelId="{3514D229-361B-4CBC-BB75-761A176E36CF}" type="presParOf" srcId="{406F2397-B2CC-438D-8036-0FBF76C7BF9B}" destId="{C042F358-0DD2-403E-AD40-B71BF08477A8}" srcOrd="0" destOrd="0" presId="urn:microsoft.com/office/officeart/2005/8/layout/orgChart1"/>
    <dgm:cxn modelId="{A2A793EF-D7ED-451E-8F34-A23A77AB3DBA}" type="presParOf" srcId="{406F2397-B2CC-438D-8036-0FBF76C7BF9B}" destId="{92A3E9A2-751E-4785-B7A0-E238E5569214}" srcOrd="1" destOrd="0" presId="urn:microsoft.com/office/officeart/2005/8/layout/orgChart1"/>
    <dgm:cxn modelId="{16FE2675-F489-4EED-B558-0F401B6865F9}" type="presParOf" srcId="{25D6E4AE-FE76-446A-BAAE-C8BF645F924D}" destId="{A9D7E3C3-835A-4F1B-AF77-9BCC2A63A47A}" srcOrd="1" destOrd="0" presId="urn:microsoft.com/office/officeart/2005/8/layout/orgChart1"/>
    <dgm:cxn modelId="{50D442F6-877A-4744-9343-AF06E6917651}" type="presParOf" srcId="{A9D7E3C3-835A-4F1B-AF77-9BCC2A63A47A}" destId="{97595959-0E44-4225-853C-FC7EDA367521}" srcOrd="0" destOrd="0" presId="urn:microsoft.com/office/officeart/2005/8/layout/orgChart1"/>
    <dgm:cxn modelId="{53C25604-9019-48F9-BD20-C923CB4DA89E}" type="presParOf" srcId="{A9D7E3C3-835A-4F1B-AF77-9BCC2A63A47A}" destId="{262A05B6-C9B9-4918-AD8A-CB5C053653D5}" srcOrd="1" destOrd="0" presId="urn:microsoft.com/office/officeart/2005/8/layout/orgChart1"/>
    <dgm:cxn modelId="{FFC11F12-4655-41B8-B47F-C1F99AEE6C15}" type="presParOf" srcId="{262A05B6-C9B9-4918-AD8A-CB5C053653D5}" destId="{94D0BEB5-2F71-4A10-8789-C08B3E0DE18E}" srcOrd="0" destOrd="0" presId="urn:microsoft.com/office/officeart/2005/8/layout/orgChart1"/>
    <dgm:cxn modelId="{F9BE047A-5EA3-45C3-BF32-D3873F26C72E}" type="presParOf" srcId="{94D0BEB5-2F71-4A10-8789-C08B3E0DE18E}" destId="{C6DB726D-D56F-4B59-A0CF-93E846EA1605}" srcOrd="0" destOrd="0" presId="urn:microsoft.com/office/officeart/2005/8/layout/orgChart1"/>
    <dgm:cxn modelId="{4EE985BC-D8D7-4BDD-B5B7-E196FD811A22}" type="presParOf" srcId="{94D0BEB5-2F71-4A10-8789-C08B3E0DE18E}" destId="{828BC252-8B36-40E4-ADF5-2A0AF460B004}" srcOrd="1" destOrd="0" presId="urn:microsoft.com/office/officeart/2005/8/layout/orgChart1"/>
    <dgm:cxn modelId="{214B0544-8086-4397-B862-802CF54D0987}" type="presParOf" srcId="{262A05B6-C9B9-4918-AD8A-CB5C053653D5}" destId="{058A87ED-D2AD-4C06-968E-E0E6F926156C}" srcOrd="1" destOrd="0" presId="urn:microsoft.com/office/officeart/2005/8/layout/orgChart1"/>
    <dgm:cxn modelId="{E9787F72-CFEA-4029-98B4-BA2FFA2BBF0D}" type="presParOf" srcId="{262A05B6-C9B9-4918-AD8A-CB5C053653D5}" destId="{1F8A77CC-0FE3-4983-A38F-EAACBBDA7F20}" srcOrd="2" destOrd="0" presId="urn:microsoft.com/office/officeart/2005/8/layout/orgChart1"/>
    <dgm:cxn modelId="{F1D6B3CC-77C8-490F-9F1A-CD7817C03914}" type="presParOf" srcId="{A9D7E3C3-835A-4F1B-AF77-9BCC2A63A47A}" destId="{E98FE1D9-D255-4104-85F1-61AD89B3E154}" srcOrd="2" destOrd="0" presId="urn:microsoft.com/office/officeart/2005/8/layout/orgChart1"/>
    <dgm:cxn modelId="{06B6AB6A-B65D-4485-BAE7-FAB0849B9263}" type="presParOf" srcId="{A9D7E3C3-835A-4F1B-AF77-9BCC2A63A47A}" destId="{C266DD62-8404-4D1D-B5EA-2948CDF5848B}" srcOrd="3" destOrd="0" presId="urn:microsoft.com/office/officeart/2005/8/layout/orgChart1"/>
    <dgm:cxn modelId="{BE523CA3-6B47-4B4C-8D04-C947727A65CD}" type="presParOf" srcId="{C266DD62-8404-4D1D-B5EA-2948CDF5848B}" destId="{C623FCD0-4D9F-4B6F-BCEB-7E28A3E23060}" srcOrd="0" destOrd="0" presId="urn:microsoft.com/office/officeart/2005/8/layout/orgChart1"/>
    <dgm:cxn modelId="{96D804B6-EB7D-453B-89B6-B8300DE0C638}" type="presParOf" srcId="{C623FCD0-4D9F-4B6F-BCEB-7E28A3E23060}" destId="{7C5A8E45-F317-4328-B697-AE4A87A6A934}" srcOrd="0" destOrd="0" presId="urn:microsoft.com/office/officeart/2005/8/layout/orgChart1"/>
    <dgm:cxn modelId="{77FD8507-D6B5-4723-977C-432E02DBE1B9}" type="presParOf" srcId="{C623FCD0-4D9F-4B6F-BCEB-7E28A3E23060}" destId="{7A98A74C-CFFA-4148-91B3-D79EEFBD5D34}" srcOrd="1" destOrd="0" presId="urn:microsoft.com/office/officeart/2005/8/layout/orgChart1"/>
    <dgm:cxn modelId="{2F0747C7-2857-4E58-917A-678B5AE0804E}" type="presParOf" srcId="{C266DD62-8404-4D1D-B5EA-2948CDF5848B}" destId="{8B888F04-624C-4DB5-B837-8071C36D6B74}" srcOrd="1" destOrd="0" presId="urn:microsoft.com/office/officeart/2005/8/layout/orgChart1"/>
    <dgm:cxn modelId="{9E19B37E-5A12-48FB-ACD1-823C4115EAF0}" type="presParOf" srcId="{C266DD62-8404-4D1D-B5EA-2948CDF5848B}" destId="{1E017EFB-45C9-4FD0-B500-DAA44C2E06A6}" srcOrd="2" destOrd="0" presId="urn:microsoft.com/office/officeart/2005/8/layout/orgChart1"/>
    <dgm:cxn modelId="{E94F1925-B4ED-42D9-B703-BA41CB93A41E}" type="presParOf" srcId="{A9D7E3C3-835A-4F1B-AF77-9BCC2A63A47A}" destId="{F569338F-9A0B-42F2-B8A5-B391787C656A}" srcOrd="4" destOrd="0" presId="urn:microsoft.com/office/officeart/2005/8/layout/orgChart1"/>
    <dgm:cxn modelId="{CE43EBF5-A21E-415E-8156-9F5C2012A773}" type="presParOf" srcId="{A9D7E3C3-835A-4F1B-AF77-9BCC2A63A47A}" destId="{4A9FA4D0-9F18-47A9-89D6-B5E1FAD4708B}" srcOrd="5" destOrd="0" presId="urn:microsoft.com/office/officeart/2005/8/layout/orgChart1"/>
    <dgm:cxn modelId="{880B43DC-23E4-4776-B2AF-50E94026E5A6}" type="presParOf" srcId="{4A9FA4D0-9F18-47A9-89D6-B5E1FAD4708B}" destId="{64AE3093-6D22-4F0A-9D76-E70934A23F60}" srcOrd="0" destOrd="0" presId="urn:microsoft.com/office/officeart/2005/8/layout/orgChart1"/>
    <dgm:cxn modelId="{F4C526D6-5982-472C-AE2A-62E2B7D27ADF}" type="presParOf" srcId="{64AE3093-6D22-4F0A-9D76-E70934A23F60}" destId="{1BCEDEBE-4274-4837-82F2-B41AC3E0442C}" srcOrd="0" destOrd="0" presId="urn:microsoft.com/office/officeart/2005/8/layout/orgChart1"/>
    <dgm:cxn modelId="{F9A685F2-5480-4F02-8E56-D04E0B5F8CB7}" type="presParOf" srcId="{64AE3093-6D22-4F0A-9D76-E70934A23F60}" destId="{3B4CB476-E1CB-4696-AB5E-B30F27F26570}" srcOrd="1" destOrd="0" presId="urn:microsoft.com/office/officeart/2005/8/layout/orgChart1"/>
    <dgm:cxn modelId="{AEA449B4-1927-45E2-9D0A-437057855E69}" type="presParOf" srcId="{4A9FA4D0-9F18-47A9-89D6-B5E1FAD4708B}" destId="{EC6F0C77-B247-4AC0-922D-23C7E314734E}" srcOrd="1" destOrd="0" presId="urn:microsoft.com/office/officeart/2005/8/layout/orgChart1"/>
    <dgm:cxn modelId="{25510206-945C-4465-98CF-11B4C482F1EF}" type="presParOf" srcId="{4A9FA4D0-9F18-47A9-89D6-B5E1FAD4708B}" destId="{DA7B18E2-E89D-4AE9-B09B-005596C2A989}" srcOrd="2" destOrd="0" presId="urn:microsoft.com/office/officeart/2005/8/layout/orgChart1"/>
    <dgm:cxn modelId="{740B0DF2-DCA2-46C6-9FBF-3A3278DDBDCC}" type="presParOf" srcId="{A9D7E3C3-835A-4F1B-AF77-9BCC2A63A47A}" destId="{F3957BF7-F747-430C-A414-8271F723B30A}" srcOrd="6" destOrd="0" presId="urn:microsoft.com/office/officeart/2005/8/layout/orgChart1"/>
    <dgm:cxn modelId="{D46262F6-6660-4F86-B7E8-90BCCD91240A}" type="presParOf" srcId="{A9D7E3C3-835A-4F1B-AF77-9BCC2A63A47A}" destId="{04D8A58D-3B4B-47B3-A708-A3499212859C}" srcOrd="7" destOrd="0" presId="urn:microsoft.com/office/officeart/2005/8/layout/orgChart1"/>
    <dgm:cxn modelId="{D3AB3D70-D2F6-4D65-BACD-5BB043B038D0}" type="presParOf" srcId="{04D8A58D-3B4B-47B3-A708-A3499212859C}" destId="{2D45A52A-CD9F-44E3-A775-61CFF7B0ACF2}" srcOrd="0" destOrd="0" presId="urn:microsoft.com/office/officeart/2005/8/layout/orgChart1"/>
    <dgm:cxn modelId="{EA95F7F2-149C-4833-9E3D-878C1F9A63C7}" type="presParOf" srcId="{2D45A52A-CD9F-44E3-A775-61CFF7B0ACF2}" destId="{85B5CF06-DE97-464C-82CB-18833A61B6E2}" srcOrd="0" destOrd="0" presId="urn:microsoft.com/office/officeart/2005/8/layout/orgChart1"/>
    <dgm:cxn modelId="{B4DEBC57-9A9D-4994-BFEB-B25169E7D8E3}" type="presParOf" srcId="{2D45A52A-CD9F-44E3-A775-61CFF7B0ACF2}" destId="{BA84C7A7-3047-485A-9228-95CAA9666CD2}" srcOrd="1" destOrd="0" presId="urn:microsoft.com/office/officeart/2005/8/layout/orgChart1"/>
    <dgm:cxn modelId="{321F99AE-2385-403E-97A5-3EC98A46DEFA}" type="presParOf" srcId="{04D8A58D-3B4B-47B3-A708-A3499212859C}" destId="{664449D1-6122-4BC4-AFD9-2B2288600A62}" srcOrd="1" destOrd="0" presId="urn:microsoft.com/office/officeart/2005/8/layout/orgChart1"/>
    <dgm:cxn modelId="{BD500457-DDEE-404D-8D6B-09984B7C7D29}" type="presParOf" srcId="{04D8A58D-3B4B-47B3-A708-A3499212859C}" destId="{D129BB3B-990D-43FB-BDA6-FC61F5306051}" srcOrd="2" destOrd="0" presId="urn:microsoft.com/office/officeart/2005/8/layout/orgChart1"/>
    <dgm:cxn modelId="{222C8217-05C6-41FB-A9C6-944FCB8B5E3E}" type="presParOf" srcId="{25D6E4AE-FE76-446A-BAAE-C8BF645F924D}" destId="{9A7A00D9-6CC0-4F33-BD59-5AEFC0D60CCE}" srcOrd="2" destOrd="0" presId="urn:microsoft.com/office/officeart/2005/8/layout/orgChart1"/>
    <dgm:cxn modelId="{92653F95-C4A7-403E-8003-122A8667467A}" type="presParOf" srcId="{9A7A00D9-6CC0-4F33-BD59-5AEFC0D60CCE}" destId="{093CD4FA-6029-46A0-A37B-2230BF9B3D32}" srcOrd="0" destOrd="0" presId="urn:microsoft.com/office/officeart/2005/8/layout/orgChart1"/>
    <dgm:cxn modelId="{191E0043-BFAA-4695-BE7F-56C260C49249}" type="presParOf" srcId="{9A7A00D9-6CC0-4F33-BD59-5AEFC0D60CCE}" destId="{9301C050-B6EC-442D-B9E1-C38006637758}" srcOrd="1" destOrd="0" presId="urn:microsoft.com/office/officeart/2005/8/layout/orgChart1"/>
    <dgm:cxn modelId="{25F16C8B-FCDD-4435-B25E-39BA43A041E3}" type="presParOf" srcId="{9301C050-B6EC-442D-B9E1-C38006637758}" destId="{39311522-C84F-4544-B803-5CFE0430E300}" srcOrd="0" destOrd="0" presId="urn:microsoft.com/office/officeart/2005/8/layout/orgChart1"/>
    <dgm:cxn modelId="{9AB03654-1A73-4C02-96FE-16C062CAE44F}" type="presParOf" srcId="{39311522-C84F-4544-B803-5CFE0430E300}" destId="{CE0C3BC5-E0B7-4564-A569-9511856666AF}" srcOrd="0" destOrd="0" presId="urn:microsoft.com/office/officeart/2005/8/layout/orgChart1"/>
    <dgm:cxn modelId="{CA93F283-CCAC-456C-BC84-A71D44426DF1}" type="presParOf" srcId="{39311522-C84F-4544-B803-5CFE0430E300}" destId="{CEE599DF-DFEE-4740-BD81-04FBD1143FF5}" srcOrd="1" destOrd="0" presId="urn:microsoft.com/office/officeart/2005/8/layout/orgChart1"/>
    <dgm:cxn modelId="{AB385728-1577-471C-B04E-99C48EAD836E}" type="presParOf" srcId="{9301C050-B6EC-442D-B9E1-C38006637758}" destId="{461C1DC5-3999-4DC6-8E3B-284B814E6CA1}" srcOrd="1" destOrd="0" presId="urn:microsoft.com/office/officeart/2005/8/layout/orgChart1"/>
    <dgm:cxn modelId="{C28EBD09-2496-4A14-BAF7-516F555C97EC}" type="presParOf" srcId="{9301C050-B6EC-442D-B9E1-C38006637758}" destId="{2DDC6AC7-397F-49D1-BEC2-5E443284DF98}"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B3F2DB-AC75-42D2-BF0D-2132B6E8473C}">
      <dsp:nvSpPr>
        <dsp:cNvPr id="0" name=""/>
        <dsp:cNvSpPr/>
      </dsp:nvSpPr>
      <dsp:spPr>
        <a:xfrm>
          <a:off x="2906993" y="1539449"/>
          <a:ext cx="190149" cy="833037"/>
        </a:xfrm>
        <a:custGeom>
          <a:avLst/>
          <a:gdLst/>
          <a:ahLst/>
          <a:cxnLst/>
          <a:rect l="0" t="0" r="0" b="0"/>
          <a:pathLst>
            <a:path>
              <a:moveTo>
                <a:pt x="190149" y="0"/>
              </a:moveTo>
              <a:lnTo>
                <a:pt x="190149" y="833037"/>
              </a:lnTo>
              <a:lnTo>
                <a:pt x="0" y="8330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ED094B-2A10-45E9-BEF0-86CC699DB922}">
      <dsp:nvSpPr>
        <dsp:cNvPr id="0" name=""/>
        <dsp:cNvSpPr/>
      </dsp:nvSpPr>
      <dsp:spPr>
        <a:xfrm>
          <a:off x="3097143" y="1539449"/>
          <a:ext cx="2191251" cy="1666075"/>
        </a:xfrm>
        <a:custGeom>
          <a:avLst/>
          <a:gdLst/>
          <a:ahLst/>
          <a:cxnLst/>
          <a:rect l="0" t="0" r="0" b="0"/>
          <a:pathLst>
            <a:path>
              <a:moveTo>
                <a:pt x="0" y="0"/>
              </a:moveTo>
              <a:lnTo>
                <a:pt x="0" y="1475925"/>
              </a:lnTo>
              <a:lnTo>
                <a:pt x="2191251" y="1475925"/>
              </a:lnTo>
              <a:lnTo>
                <a:pt x="2191251" y="166607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1CAA1C-CEFF-4A12-A10B-1A609B01DD74}">
      <dsp:nvSpPr>
        <dsp:cNvPr id="0" name=""/>
        <dsp:cNvSpPr/>
      </dsp:nvSpPr>
      <dsp:spPr>
        <a:xfrm>
          <a:off x="3051423" y="1539449"/>
          <a:ext cx="91440" cy="1666075"/>
        </a:xfrm>
        <a:custGeom>
          <a:avLst/>
          <a:gdLst/>
          <a:ahLst/>
          <a:cxnLst/>
          <a:rect l="0" t="0" r="0" b="0"/>
          <a:pathLst>
            <a:path>
              <a:moveTo>
                <a:pt x="45720" y="0"/>
              </a:moveTo>
              <a:lnTo>
                <a:pt x="45720" y="166607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E988EC-FC28-4CA7-A45B-FAB2790B741C}">
      <dsp:nvSpPr>
        <dsp:cNvPr id="0" name=""/>
        <dsp:cNvSpPr/>
      </dsp:nvSpPr>
      <dsp:spPr>
        <a:xfrm>
          <a:off x="905891" y="1539449"/>
          <a:ext cx="2191251" cy="1666075"/>
        </a:xfrm>
        <a:custGeom>
          <a:avLst/>
          <a:gdLst/>
          <a:ahLst/>
          <a:cxnLst/>
          <a:rect l="0" t="0" r="0" b="0"/>
          <a:pathLst>
            <a:path>
              <a:moveTo>
                <a:pt x="2191251" y="0"/>
              </a:moveTo>
              <a:lnTo>
                <a:pt x="2191251" y="1475925"/>
              </a:lnTo>
              <a:lnTo>
                <a:pt x="0" y="1475925"/>
              </a:lnTo>
              <a:lnTo>
                <a:pt x="0" y="166607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905202-0BA1-4941-B5D9-34C322A9425D}">
      <dsp:nvSpPr>
        <dsp:cNvPr id="0" name=""/>
        <dsp:cNvSpPr/>
      </dsp:nvSpPr>
      <dsp:spPr>
        <a:xfrm>
          <a:off x="2191667" y="633974"/>
          <a:ext cx="1810951" cy="9054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Planning Committee</a:t>
          </a:r>
        </a:p>
      </dsp:txBody>
      <dsp:txXfrm>
        <a:off x="2191667" y="633974"/>
        <a:ext cx="1810951" cy="905475"/>
      </dsp:txXfrm>
    </dsp:sp>
    <dsp:sp modelId="{D3D6F71D-96C9-443E-B66D-3EE000DFF9E1}">
      <dsp:nvSpPr>
        <dsp:cNvPr id="0" name=""/>
        <dsp:cNvSpPr/>
      </dsp:nvSpPr>
      <dsp:spPr>
        <a:xfrm>
          <a:off x="415" y="3205525"/>
          <a:ext cx="1810951" cy="9054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Recruiting Committee</a:t>
          </a:r>
        </a:p>
      </dsp:txBody>
      <dsp:txXfrm>
        <a:off x="415" y="3205525"/>
        <a:ext cx="1810951" cy="905475"/>
      </dsp:txXfrm>
    </dsp:sp>
    <dsp:sp modelId="{DB665AC1-021B-4457-AFA2-1E789FBB5ADF}">
      <dsp:nvSpPr>
        <dsp:cNvPr id="0" name=""/>
        <dsp:cNvSpPr/>
      </dsp:nvSpPr>
      <dsp:spPr>
        <a:xfrm>
          <a:off x="2191667" y="3205525"/>
          <a:ext cx="1810951" cy="9054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Communications Committee</a:t>
          </a:r>
        </a:p>
      </dsp:txBody>
      <dsp:txXfrm>
        <a:off x="2191667" y="3205525"/>
        <a:ext cx="1810951" cy="905475"/>
      </dsp:txXfrm>
    </dsp:sp>
    <dsp:sp modelId="{03031336-81AC-481B-9DA2-4040F1AE01D1}">
      <dsp:nvSpPr>
        <dsp:cNvPr id="0" name=""/>
        <dsp:cNvSpPr/>
      </dsp:nvSpPr>
      <dsp:spPr>
        <a:xfrm>
          <a:off x="4382918" y="3205525"/>
          <a:ext cx="1810951" cy="9054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TBD</a:t>
          </a:r>
        </a:p>
      </dsp:txBody>
      <dsp:txXfrm>
        <a:off x="4382918" y="3205525"/>
        <a:ext cx="1810951" cy="905475"/>
      </dsp:txXfrm>
    </dsp:sp>
    <dsp:sp modelId="{20CF5F4F-604D-4E6C-A1DF-FE1C1098C3FA}">
      <dsp:nvSpPr>
        <dsp:cNvPr id="0" name=""/>
        <dsp:cNvSpPr/>
      </dsp:nvSpPr>
      <dsp:spPr>
        <a:xfrm>
          <a:off x="1096041" y="1919749"/>
          <a:ext cx="1810951" cy="9054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Facilitator Team</a:t>
          </a:r>
        </a:p>
      </dsp:txBody>
      <dsp:txXfrm>
        <a:off x="1096041" y="1919749"/>
        <a:ext cx="1810951" cy="9054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FBF53C-0DEE-46DC-B2AB-E108102FFC19}">
      <dsp:nvSpPr>
        <dsp:cNvPr id="0" name=""/>
        <dsp:cNvSpPr/>
      </dsp:nvSpPr>
      <dsp:spPr>
        <a:xfrm>
          <a:off x="1372921" y="311032"/>
          <a:ext cx="4019494" cy="4019494"/>
        </a:xfrm>
        <a:prstGeom prst="pie">
          <a:avLst>
            <a:gd name="adj1" fmla="val 16200000"/>
            <a:gd name="adj2" fmla="val 1800000"/>
          </a:avLst>
        </a:prstGeom>
        <a:solidFill>
          <a:srgbClr val="F8D41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rPr>
            <a:t>Plan</a:t>
          </a:r>
        </a:p>
        <a:p>
          <a:pPr marL="0" lvl="0" indent="0" algn="ctr" defTabSz="1066800">
            <a:lnSpc>
              <a:spcPct val="90000"/>
            </a:lnSpc>
            <a:spcBef>
              <a:spcPct val="0"/>
            </a:spcBef>
            <a:spcAft>
              <a:spcPct val="35000"/>
            </a:spcAft>
            <a:buNone/>
          </a:pPr>
          <a:r>
            <a:rPr lang="en-US" sz="2000" kern="1200" dirty="0">
              <a:solidFill>
                <a:schemeClr val="bg1"/>
              </a:solidFill>
            </a:rPr>
            <a:t>JSP</a:t>
          </a:r>
        </a:p>
      </dsp:txBody>
      <dsp:txXfrm>
        <a:off x="3491291" y="1162782"/>
        <a:ext cx="1435533" cy="1196278"/>
      </dsp:txXfrm>
    </dsp:sp>
    <dsp:sp modelId="{38E9E0B7-21EB-453E-8055-03F9C17029FA}">
      <dsp:nvSpPr>
        <dsp:cNvPr id="0" name=""/>
        <dsp:cNvSpPr/>
      </dsp:nvSpPr>
      <dsp:spPr>
        <a:xfrm>
          <a:off x="1290139" y="454585"/>
          <a:ext cx="4019494" cy="4019494"/>
        </a:xfrm>
        <a:prstGeom prst="pie">
          <a:avLst>
            <a:gd name="adj1" fmla="val 1800000"/>
            <a:gd name="adj2" fmla="val 9000000"/>
          </a:avLst>
        </a:prstGeom>
        <a:solidFill>
          <a:sysClr val="window" lastClr="FFFF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ysClr val="windowText" lastClr="000000"/>
              </a:solidFill>
            </a:rPr>
            <a:t>Perform</a:t>
          </a:r>
        </a:p>
        <a:p>
          <a:pPr marL="0" lvl="0" indent="0" algn="ctr" defTabSz="1066800">
            <a:lnSpc>
              <a:spcPct val="90000"/>
            </a:lnSpc>
            <a:spcBef>
              <a:spcPct val="0"/>
            </a:spcBef>
            <a:spcAft>
              <a:spcPct val="35000"/>
            </a:spcAft>
            <a:buNone/>
          </a:pPr>
          <a:r>
            <a:rPr lang="en-US" sz="2000" kern="1200" dirty="0">
              <a:solidFill>
                <a:sysClr val="windowText" lastClr="000000"/>
              </a:solidFill>
            </a:rPr>
            <a:t>Fraternity &amp; Foundation</a:t>
          </a:r>
        </a:p>
      </dsp:txBody>
      <dsp:txXfrm>
        <a:off x="2247162" y="3062472"/>
        <a:ext cx="2153300" cy="1052724"/>
      </dsp:txXfrm>
    </dsp:sp>
    <dsp:sp modelId="{878FB46F-AEFF-49F5-B034-C149684F63FB}">
      <dsp:nvSpPr>
        <dsp:cNvPr id="0" name=""/>
        <dsp:cNvSpPr/>
      </dsp:nvSpPr>
      <dsp:spPr>
        <a:xfrm>
          <a:off x="1207357" y="311032"/>
          <a:ext cx="4019494" cy="4019494"/>
        </a:xfrm>
        <a:prstGeom prst="pie">
          <a:avLst>
            <a:gd name="adj1" fmla="val 9000000"/>
            <a:gd name="adj2" fmla="val 16200000"/>
          </a:avLst>
        </a:prstGeom>
        <a:solidFill>
          <a:srgbClr val="8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rPr>
            <a:t>Assess</a:t>
          </a:r>
        </a:p>
        <a:p>
          <a:pPr marL="0" lvl="0" indent="0" algn="ctr" defTabSz="1066800">
            <a:lnSpc>
              <a:spcPct val="90000"/>
            </a:lnSpc>
            <a:spcBef>
              <a:spcPct val="0"/>
            </a:spcBef>
            <a:spcAft>
              <a:spcPct val="35000"/>
            </a:spcAft>
            <a:buNone/>
          </a:pPr>
          <a:r>
            <a:rPr lang="en-US" sz="2000" kern="1200" dirty="0">
              <a:solidFill>
                <a:schemeClr val="bg1"/>
              </a:solidFill>
            </a:rPr>
            <a:t>JSP</a:t>
          </a:r>
        </a:p>
      </dsp:txBody>
      <dsp:txXfrm>
        <a:off x="1672948" y="1162782"/>
        <a:ext cx="1435533" cy="1196278"/>
      </dsp:txXfrm>
    </dsp:sp>
    <dsp:sp modelId="{FE575A75-AF31-4C72-AF57-646002E9D0AF}">
      <dsp:nvSpPr>
        <dsp:cNvPr id="0" name=""/>
        <dsp:cNvSpPr/>
      </dsp:nvSpPr>
      <dsp:spPr>
        <a:xfrm>
          <a:off x="1124427" y="62206"/>
          <a:ext cx="4517146" cy="4517146"/>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0303490-CC05-4B40-8DBD-413CFDF1F027}">
      <dsp:nvSpPr>
        <dsp:cNvPr id="0" name=""/>
        <dsp:cNvSpPr/>
      </dsp:nvSpPr>
      <dsp:spPr>
        <a:xfrm>
          <a:off x="1041313" y="205505"/>
          <a:ext cx="4517146" cy="4517146"/>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482B714-E7C1-4518-8B28-72BD23DD005F}">
      <dsp:nvSpPr>
        <dsp:cNvPr id="0" name=""/>
        <dsp:cNvSpPr/>
      </dsp:nvSpPr>
      <dsp:spPr>
        <a:xfrm>
          <a:off x="958199" y="62206"/>
          <a:ext cx="4517146" cy="4517146"/>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3CD4FA-6029-46A0-A37B-2230BF9B3D32}">
      <dsp:nvSpPr>
        <dsp:cNvPr id="0" name=""/>
        <dsp:cNvSpPr/>
      </dsp:nvSpPr>
      <dsp:spPr>
        <a:xfrm>
          <a:off x="5373922" y="1647797"/>
          <a:ext cx="255045" cy="1117341"/>
        </a:xfrm>
        <a:custGeom>
          <a:avLst/>
          <a:gdLst/>
          <a:ahLst/>
          <a:cxnLst/>
          <a:rect l="0" t="0" r="0" b="0"/>
          <a:pathLst>
            <a:path>
              <a:moveTo>
                <a:pt x="255045" y="0"/>
              </a:moveTo>
              <a:lnTo>
                <a:pt x="255045" y="1117341"/>
              </a:lnTo>
              <a:lnTo>
                <a:pt x="0" y="11173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957BF7-F747-430C-A414-8271F723B30A}">
      <dsp:nvSpPr>
        <dsp:cNvPr id="0" name=""/>
        <dsp:cNvSpPr/>
      </dsp:nvSpPr>
      <dsp:spPr>
        <a:xfrm>
          <a:off x="5628968" y="1647797"/>
          <a:ext cx="4408642" cy="2234683"/>
        </a:xfrm>
        <a:custGeom>
          <a:avLst/>
          <a:gdLst/>
          <a:ahLst/>
          <a:cxnLst/>
          <a:rect l="0" t="0" r="0" b="0"/>
          <a:pathLst>
            <a:path>
              <a:moveTo>
                <a:pt x="0" y="0"/>
              </a:moveTo>
              <a:lnTo>
                <a:pt x="0" y="1979638"/>
              </a:lnTo>
              <a:lnTo>
                <a:pt x="4408642" y="1979638"/>
              </a:lnTo>
              <a:lnTo>
                <a:pt x="4408642" y="22346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69338F-9A0B-42F2-B8A5-B391787C656A}">
      <dsp:nvSpPr>
        <dsp:cNvPr id="0" name=""/>
        <dsp:cNvSpPr/>
      </dsp:nvSpPr>
      <dsp:spPr>
        <a:xfrm>
          <a:off x="5628968" y="1647797"/>
          <a:ext cx="1469547" cy="2234683"/>
        </a:xfrm>
        <a:custGeom>
          <a:avLst/>
          <a:gdLst/>
          <a:ahLst/>
          <a:cxnLst/>
          <a:rect l="0" t="0" r="0" b="0"/>
          <a:pathLst>
            <a:path>
              <a:moveTo>
                <a:pt x="0" y="0"/>
              </a:moveTo>
              <a:lnTo>
                <a:pt x="0" y="1979638"/>
              </a:lnTo>
              <a:lnTo>
                <a:pt x="1469547" y="1979638"/>
              </a:lnTo>
              <a:lnTo>
                <a:pt x="1469547" y="22346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8FE1D9-D255-4104-85F1-61AD89B3E154}">
      <dsp:nvSpPr>
        <dsp:cNvPr id="0" name=""/>
        <dsp:cNvSpPr/>
      </dsp:nvSpPr>
      <dsp:spPr>
        <a:xfrm>
          <a:off x="4159420" y="1647797"/>
          <a:ext cx="1469547" cy="2234683"/>
        </a:xfrm>
        <a:custGeom>
          <a:avLst/>
          <a:gdLst/>
          <a:ahLst/>
          <a:cxnLst/>
          <a:rect l="0" t="0" r="0" b="0"/>
          <a:pathLst>
            <a:path>
              <a:moveTo>
                <a:pt x="1469547" y="0"/>
              </a:moveTo>
              <a:lnTo>
                <a:pt x="1469547" y="1979638"/>
              </a:lnTo>
              <a:lnTo>
                <a:pt x="0" y="1979638"/>
              </a:lnTo>
              <a:lnTo>
                <a:pt x="0" y="22346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595959-0E44-4225-853C-FC7EDA367521}">
      <dsp:nvSpPr>
        <dsp:cNvPr id="0" name=""/>
        <dsp:cNvSpPr/>
      </dsp:nvSpPr>
      <dsp:spPr>
        <a:xfrm>
          <a:off x="1220325" y="1647797"/>
          <a:ext cx="4408642" cy="2234683"/>
        </a:xfrm>
        <a:custGeom>
          <a:avLst/>
          <a:gdLst/>
          <a:ahLst/>
          <a:cxnLst/>
          <a:rect l="0" t="0" r="0" b="0"/>
          <a:pathLst>
            <a:path>
              <a:moveTo>
                <a:pt x="4408642" y="0"/>
              </a:moveTo>
              <a:lnTo>
                <a:pt x="4408642" y="1979638"/>
              </a:lnTo>
              <a:lnTo>
                <a:pt x="0" y="1979638"/>
              </a:lnTo>
              <a:lnTo>
                <a:pt x="0" y="22346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42F358-0DD2-403E-AD40-B71BF08477A8}">
      <dsp:nvSpPr>
        <dsp:cNvPr id="0" name=""/>
        <dsp:cNvSpPr/>
      </dsp:nvSpPr>
      <dsp:spPr>
        <a:xfrm>
          <a:off x="4414465" y="433295"/>
          <a:ext cx="2429004" cy="12145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Planning Committee</a:t>
          </a:r>
        </a:p>
      </dsp:txBody>
      <dsp:txXfrm>
        <a:off x="4414465" y="433295"/>
        <a:ext cx="2429004" cy="1214502"/>
      </dsp:txXfrm>
    </dsp:sp>
    <dsp:sp modelId="{C6DB726D-D56F-4B59-A0CF-93E846EA1605}">
      <dsp:nvSpPr>
        <dsp:cNvPr id="0" name=""/>
        <dsp:cNvSpPr/>
      </dsp:nvSpPr>
      <dsp:spPr>
        <a:xfrm>
          <a:off x="5823" y="3882480"/>
          <a:ext cx="2429004" cy="12145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Communications Committee</a:t>
          </a:r>
        </a:p>
      </dsp:txBody>
      <dsp:txXfrm>
        <a:off x="5823" y="3882480"/>
        <a:ext cx="2429004" cy="1214502"/>
      </dsp:txXfrm>
    </dsp:sp>
    <dsp:sp modelId="{7C5A8E45-F317-4328-B697-AE4A87A6A934}">
      <dsp:nvSpPr>
        <dsp:cNvPr id="0" name=""/>
        <dsp:cNvSpPr/>
      </dsp:nvSpPr>
      <dsp:spPr>
        <a:xfrm>
          <a:off x="2944918" y="3882480"/>
          <a:ext cx="2429004" cy="12145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Recruiting Committee</a:t>
          </a:r>
        </a:p>
      </dsp:txBody>
      <dsp:txXfrm>
        <a:off x="2944918" y="3882480"/>
        <a:ext cx="2429004" cy="1214502"/>
      </dsp:txXfrm>
    </dsp:sp>
    <dsp:sp modelId="{1BCEDEBE-4274-4837-82F2-B41AC3E0442C}">
      <dsp:nvSpPr>
        <dsp:cNvPr id="0" name=""/>
        <dsp:cNvSpPr/>
      </dsp:nvSpPr>
      <dsp:spPr>
        <a:xfrm>
          <a:off x="5884013" y="3882480"/>
          <a:ext cx="2429004" cy="12145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Editing &amp; Publishing Team</a:t>
          </a:r>
        </a:p>
      </dsp:txBody>
      <dsp:txXfrm>
        <a:off x="5884013" y="3882480"/>
        <a:ext cx="2429004" cy="1214502"/>
      </dsp:txXfrm>
    </dsp:sp>
    <dsp:sp modelId="{85B5CF06-DE97-464C-82CB-18833A61B6E2}">
      <dsp:nvSpPr>
        <dsp:cNvPr id="0" name=""/>
        <dsp:cNvSpPr/>
      </dsp:nvSpPr>
      <dsp:spPr>
        <a:xfrm>
          <a:off x="8823108" y="3882480"/>
          <a:ext cx="2429004" cy="12145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JSP Draft Team</a:t>
          </a:r>
        </a:p>
      </dsp:txBody>
      <dsp:txXfrm>
        <a:off x="8823108" y="3882480"/>
        <a:ext cx="2429004" cy="1214502"/>
      </dsp:txXfrm>
    </dsp:sp>
    <dsp:sp modelId="{CE0C3BC5-E0B7-4564-A569-9511856666AF}">
      <dsp:nvSpPr>
        <dsp:cNvPr id="0" name=""/>
        <dsp:cNvSpPr/>
      </dsp:nvSpPr>
      <dsp:spPr>
        <a:xfrm>
          <a:off x="2944918" y="2157887"/>
          <a:ext cx="2429004" cy="12145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Facilitator Team</a:t>
          </a:r>
        </a:p>
      </dsp:txBody>
      <dsp:txXfrm>
        <a:off x="2944918" y="2157887"/>
        <a:ext cx="2429004" cy="121450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7739" cy="471054"/>
          </a:xfrm>
          <a:prstGeom prst="rect">
            <a:avLst/>
          </a:prstGeom>
          <a:noFill/>
          <a:ln>
            <a:noFill/>
          </a:ln>
        </p:spPr>
        <p:txBody>
          <a:bodyPr spcFirstLastPara="1" wrap="square" lIns="94225" tIns="47100" rIns="94225" bIns="471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4023092" y="0"/>
            <a:ext cx="3077739" cy="471054"/>
          </a:xfrm>
          <a:prstGeom prst="rect">
            <a:avLst/>
          </a:prstGeom>
          <a:noFill/>
          <a:ln>
            <a:noFill/>
          </a:ln>
        </p:spPr>
        <p:txBody>
          <a:bodyPr spcFirstLastPara="1" wrap="square" lIns="94225" tIns="47100" rIns="94225" bIns="471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917422"/>
            <a:ext cx="3077739" cy="471053"/>
          </a:xfrm>
          <a:prstGeom prst="rect">
            <a:avLst/>
          </a:prstGeom>
          <a:noFill/>
          <a:ln>
            <a:noFill/>
          </a:ln>
        </p:spPr>
        <p:txBody>
          <a:bodyPr spcFirstLastPara="1" wrap="square" lIns="94225" tIns="47100" rIns="94225" bIns="471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1: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None/>
            </a:pPr>
            <a:endParaRPr b="0" dirty="0"/>
          </a:p>
        </p:txBody>
      </p:sp>
      <p:sp>
        <p:nvSpPr>
          <p:cNvPr id="227" name="Google Shape;227;p1:notes"/>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878CE0-E22F-F94E-A740-CA4E1BFF390B}" type="slidenum">
              <a:rPr lang="en-US" smtClean="0"/>
              <a:t>10</a:t>
            </a:fld>
            <a:endParaRPr lang="en-US" dirty="0"/>
          </a:p>
        </p:txBody>
      </p:sp>
    </p:spTree>
    <p:extLst>
      <p:ext uri="{BB962C8B-B14F-4D97-AF65-F5344CB8AC3E}">
        <p14:creationId xmlns:p14="http://schemas.microsoft.com/office/powerpoint/2010/main" val="2918556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878CE0-E22F-F94E-A740-CA4E1BFF390B}" type="slidenum">
              <a:rPr lang="en-US" smtClean="0"/>
              <a:t>11</a:t>
            </a:fld>
            <a:endParaRPr lang="en-US" dirty="0"/>
          </a:p>
        </p:txBody>
      </p:sp>
    </p:spTree>
    <p:extLst>
      <p:ext uri="{BB962C8B-B14F-4D97-AF65-F5344CB8AC3E}">
        <p14:creationId xmlns:p14="http://schemas.microsoft.com/office/powerpoint/2010/main" val="81088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878CE0-E22F-F94E-A740-CA4E1BFF390B}" type="slidenum">
              <a:rPr lang="en-US" smtClean="0"/>
              <a:t>12</a:t>
            </a:fld>
            <a:endParaRPr lang="en-US" dirty="0"/>
          </a:p>
        </p:txBody>
      </p:sp>
    </p:spTree>
    <p:extLst>
      <p:ext uri="{BB962C8B-B14F-4D97-AF65-F5344CB8AC3E}">
        <p14:creationId xmlns:p14="http://schemas.microsoft.com/office/powerpoint/2010/main" val="9201147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878CE0-E22F-F94E-A740-CA4E1BFF390B}" type="slidenum">
              <a:rPr lang="en-US" smtClean="0"/>
              <a:t>13</a:t>
            </a:fld>
            <a:endParaRPr lang="en-US" dirty="0"/>
          </a:p>
        </p:txBody>
      </p:sp>
    </p:spTree>
    <p:extLst>
      <p:ext uri="{BB962C8B-B14F-4D97-AF65-F5344CB8AC3E}">
        <p14:creationId xmlns:p14="http://schemas.microsoft.com/office/powerpoint/2010/main" val="23983787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6: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6: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None/>
            </a:pPr>
            <a:endParaRPr dirty="0"/>
          </a:p>
        </p:txBody>
      </p:sp>
      <p:sp>
        <p:nvSpPr>
          <p:cNvPr id="268" name="Google Shape;268;p6:notes"/>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14</a:t>
            </a:fld>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7: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7: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None/>
            </a:pPr>
            <a:endParaRPr dirty="0"/>
          </a:p>
        </p:txBody>
      </p:sp>
      <p:sp>
        <p:nvSpPr>
          <p:cNvPr id="276" name="Google Shape;276;p7:notes"/>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15</a:t>
            </a:fld>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695264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197725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603009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07726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2: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2: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None/>
            </a:pPr>
            <a:endParaRPr lang="en-US" dirty="0"/>
          </a:p>
        </p:txBody>
      </p:sp>
      <p:sp>
        <p:nvSpPr>
          <p:cNvPr id="235" name="Google Shape;235;p2:notes"/>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2</a:t>
            </a:fld>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20</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383414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21</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411695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14: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p14: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None/>
            </a:pPr>
            <a:endParaRPr dirty="0"/>
          </a:p>
        </p:txBody>
      </p:sp>
      <p:sp>
        <p:nvSpPr>
          <p:cNvPr id="347" name="Google Shape;347;p14:notes"/>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22</a:t>
            </a:fld>
            <a:endParaRPr dirty="0"/>
          </a:p>
        </p:txBody>
      </p:sp>
    </p:spTree>
    <p:extLst>
      <p:ext uri="{BB962C8B-B14F-4D97-AF65-F5344CB8AC3E}">
        <p14:creationId xmlns:p14="http://schemas.microsoft.com/office/powerpoint/2010/main" val="24581214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5: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5: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None/>
            </a:pPr>
            <a:endParaRPr dirty="0"/>
          </a:p>
        </p:txBody>
      </p:sp>
      <p:sp>
        <p:nvSpPr>
          <p:cNvPr id="259" name="Google Shape;259;p5:notes"/>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23</a:t>
            </a:fld>
            <a:endParaRPr dirty="0"/>
          </a:p>
        </p:txBody>
      </p:sp>
    </p:spTree>
    <p:extLst>
      <p:ext uri="{BB962C8B-B14F-4D97-AF65-F5344CB8AC3E}">
        <p14:creationId xmlns:p14="http://schemas.microsoft.com/office/powerpoint/2010/main" val="3199166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24</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61553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8: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8: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None/>
            </a:pPr>
            <a:endParaRPr dirty="0"/>
          </a:p>
        </p:txBody>
      </p:sp>
      <p:sp>
        <p:nvSpPr>
          <p:cNvPr id="284" name="Google Shape;284;p8:notes"/>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25</a:t>
            </a:fld>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26</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646226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27</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679755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28</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002424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29</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47107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3: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3: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None/>
            </a:pPr>
            <a:endParaRPr dirty="0"/>
          </a:p>
        </p:txBody>
      </p:sp>
      <p:sp>
        <p:nvSpPr>
          <p:cNvPr id="243" name="Google Shape;243;p3:notes"/>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3</a:t>
            </a:fld>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30</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158293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29: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0" name="Google Shape;480;p29: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p:txBody>
      </p:sp>
      <p:sp>
        <p:nvSpPr>
          <p:cNvPr id="481" name="Google Shape;481;p29:notes"/>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31</a:t>
            </a:fld>
            <a:endParaRPr dirty="0"/>
          </a:p>
        </p:txBody>
      </p:sp>
    </p:spTree>
    <p:extLst>
      <p:ext uri="{BB962C8B-B14F-4D97-AF65-F5344CB8AC3E}">
        <p14:creationId xmlns:p14="http://schemas.microsoft.com/office/powerpoint/2010/main" val="3310821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34: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0" name="Google Shape;520;p34: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None/>
            </a:pPr>
            <a:r>
              <a:rPr lang="en-US" dirty="0"/>
              <a:t>Dan or Ken</a:t>
            </a:r>
            <a:endParaRPr dirty="0"/>
          </a:p>
        </p:txBody>
      </p:sp>
      <p:sp>
        <p:nvSpPr>
          <p:cNvPr id="521" name="Google Shape;521;p34:notes"/>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32</a:t>
            </a:fld>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3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8" name="Google Shape;488;p30: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None/>
            </a:pPr>
            <a:endParaRPr lang="en-US" dirty="0"/>
          </a:p>
        </p:txBody>
      </p:sp>
      <p:sp>
        <p:nvSpPr>
          <p:cNvPr id="489" name="Google Shape;489;p30:notes"/>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33</a:t>
            </a:fld>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3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8" name="Google Shape;488;p30: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None/>
            </a:pPr>
            <a:endParaRPr dirty="0"/>
          </a:p>
        </p:txBody>
      </p:sp>
      <p:sp>
        <p:nvSpPr>
          <p:cNvPr id="489" name="Google Shape;489;p30:notes"/>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34</a:t>
            </a:fld>
            <a:endParaRPr dirty="0"/>
          </a:p>
        </p:txBody>
      </p:sp>
    </p:spTree>
    <p:extLst>
      <p:ext uri="{BB962C8B-B14F-4D97-AF65-F5344CB8AC3E}">
        <p14:creationId xmlns:p14="http://schemas.microsoft.com/office/powerpoint/2010/main" val="19252770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35: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8" name="Google Shape;528;p35: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None/>
            </a:pPr>
            <a:endParaRPr b="0" dirty="0"/>
          </a:p>
        </p:txBody>
      </p:sp>
      <p:sp>
        <p:nvSpPr>
          <p:cNvPr id="529" name="Google Shape;529;p35:notes"/>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35</a:t>
            </a:fld>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32: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4" name="Google Shape;504;p32: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None/>
            </a:pPr>
            <a:endParaRPr dirty="0"/>
          </a:p>
        </p:txBody>
      </p:sp>
      <p:sp>
        <p:nvSpPr>
          <p:cNvPr id="505" name="Google Shape;505;p32:notes"/>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36</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878CE0-E22F-F94E-A740-CA4E1BFF390B}" type="slidenum">
              <a:rPr lang="en-US" smtClean="0"/>
              <a:t>4</a:t>
            </a:fld>
            <a:endParaRPr lang="en-US" dirty="0"/>
          </a:p>
        </p:txBody>
      </p:sp>
    </p:spTree>
    <p:extLst>
      <p:ext uri="{BB962C8B-B14F-4D97-AF65-F5344CB8AC3E}">
        <p14:creationId xmlns:p14="http://schemas.microsoft.com/office/powerpoint/2010/main" val="3684456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878CE0-E22F-F94E-A740-CA4E1BFF390B}" type="slidenum">
              <a:rPr lang="en-US" smtClean="0"/>
              <a:t>5</a:t>
            </a:fld>
            <a:endParaRPr lang="en-US" dirty="0"/>
          </a:p>
        </p:txBody>
      </p:sp>
    </p:spTree>
    <p:extLst>
      <p:ext uri="{BB962C8B-B14F-4D97-AF65-F5344CB8AC3E}">
        <p14:creationId xmlns:p14="http://schemas.microsoft.com/office/powerpoint/2010/main" val="1543765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9:notes"/>
          <p:cNvSpPr txBox="1">
            <a:spLocks noGrp="1"/>
          </p:cNvSpPr>
          <p:nvPr>
            <p:ph type="body" idx="1"/>
          </p:nvPr>
        </p:nvSpPr>
        <p:spPr>
          <a:xfrm>
            <a:off x="710248" y="4518204"/>
            <a:ext cx="5681980" cy="3696712"/>
          </a:xfrm>
          <a:prstGeom prst="rect">
            <a:avLst/>
          </a:prstGeom>
        </p:spPr>
        <p:txBody>
          <a:bodyPr spcFirstLastPara="1" wrap="square" lIns="94225" tIns="47100" rIns="94225" bIns="47100" anchor="t" anchorCtr="0">
            <a:noAutofit/>
          </a:bodyPr>
          <a:lstStyle/>
          <a:p>
            <a:pPr marL="0" lvl="0" indent="0" algn="l" rtl="0">
              <a:spcBef>
                <a:spcPts val="0"/>
              </a:spcBef>
              <a:spcAft>
                <a:spcPts val="0"/>
              </a:spcAft>
              <a:buNone/>
            </a:pPr>
            <a:endParaRPr dirty="0"/>
          </a:p>
        </p:txBody>
      </p:sp>
      <p:sp>
        <p:nvSpPr>
          <p:cNvPr id="306" name="Google Shape;306;p9: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1: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11: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None/>
            </a:pPr>
            <a:endParaRPr dirty="0"/>
          </a:p>
        </p:txBody>
      </p:sp>
      <p:sp>
        <p:nvSpPr>
          <p:cNvPr id="322" name="Google Shape;322;p11:notes"/>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7</a:t>
            </a:fld>
            <a:endParaRPr dirty="0"/>
          </a:p>
        </p:txBody>
      </p:sp>
    </p:spTree>
    <p:extLst>
      <p:ext uri="{BB962C8B-B14F-4D97-AF65-F5344CB8AC3E}">
        <p14:creationId xmlns:p14="http://schemas.microsoft.com/office/powerpoint/2010/main" val="1372874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878CE0-E22F-F94E-A740-CA4E1BFF39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5876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16: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p16: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None/>
            </a:pPr>
            <a:endParaRPr dirty="0"/>
          </a:p>
        </p:txBody>
      </p:sp>
      <p:sp>
        <p:nvSpPr>
          <p:cNvPr id="365" name="Google Shape;365;p16:notes"/>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9</a:t>
            </a:fld>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1"/>
        </a:solidFill>
        <a:effectLst/>
      </p:bgPr>
    </p:bg>
    <p:spTree>
      <p:nvGrpSpPr>
        <p:cNvPr id="1" name="Shape 19"/>
        <p:cNvGrpSpPr/>
        <p:nvPr/>
      </p:nvGrpSpPr>
      <p:grpSpPr>
        <a:xfrm>
          <a:off x="0" y="0"/>
          <a:ext cx="0" cy="0"/>
          <a:chOff x="0" y="0"/>
          <a:chExt cx="0" cy="0"/>
        </a:xfrm>
      </p:grpSpPr>
      <p:sp>
        <p:nvSpPr>
          <p:cNvPr id="20" name="Google Shape;20;p37"/>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21;p37"/>
          <p:cNvSpPr/>
          <p:nvPr/>
        </p:nvSpPr>
        <p:spPr>
          <a:xfrm>
            <a:off x="15" y="6203092"/>
            <a:ext cx="12188825" cy="195232"/>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22;p37"/>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b="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1097280" y="4453128"/>
            <a:ext cx="10058400"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24" name="Google Shape;24;p37"/>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5" name="Google Shape;25;p37"/>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6" name="Google Shape;26;p37"/>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400" b="0" i="0" u="none" strike="noStrike" cap="none">
                <a:solidFill>
                  <a:schemeClr val="dk1"/>
                </a:solidFill>
                <a:latin typeface="Calibri"/>
                <a:ea typeface="Calibri"/>
                <a:cs typeface="Calibri"/>
                <a:sym typeface="Calibri"/>
              </a:defRPr>
            </a:lvl1pPr>
            <a:lvl2pPr marL="0" lvl="1" indent="0" algn="r">
              <a:spcBef>
                <a:spcPts val="0"/>
              </a:spcBef>
              <a:buNone/>
              <a:defRPr sz="1400" b="0" i="0" u="none" strike="noStrike" cap="none">
                <a:solidFill>
                  <a:schemeClr val="dk1"/>
                </a:solidFill>
                <a:latin typeface="Calibri"/>
                <a:ea typeface="Calibri"/>
                <a:cs typeface="Calibri"/>
                <a:sym typeface="Calibri"/>
              </a:defRPr>
            </a:lvl2pPr>
            <a:lvl3pPr marL="0" lvl="2" indent="0" algn="r">
              <a:spcBef>
                <a:spcPts val="0"/>
              </a:spcBef>
              <a:buNone/>
              <a:defRPr sz="1400" b="0" i="0" u="none" strike="noStrike" cap="none">
                <a:solidFill>
                  <a:schemeClr val="dk1"/>
                </a:solidFill>
                <a:latin typeface="Calibri"/>
                <a:ea typeface="Calibri"/>
                <a:cs typeface="Calibri"/>
                <a:sym typeface="Calibri"/>
              </a:defRPr>
            </a:lvl3pPr>
            <a:lvl4pPr marL="0" lvl="3" indent="0" algn="r">
              <a:spcBef>
                <a:spcPts val="0"/>
              </a:spcBef>
              <a:buNone/>
              <a:defRPr sz="1400" b="0" i="0" u="none" strike="noStrike" cap="none">
                <a:solidFill>
                  <a:schemeClr val="dk1"/>
                </a:solidFill>
                <a:latin typeface="Calibri"/>
                <a:ea typeface="Calibri"/>
                <a:cs typeface="Calibri"/>
                <a:sym typeface="Calibri"/>
              </a:defRPr>
            </a:lvl4pPr>
            <a:lvl5pPr marL="0" lvl="4" indent="0" algn="r">
              <a:spcBef>
                <a:spcPts val="0"/>
              </a:spcBef>
              <a:buNone/>
              <a:defRPr sz="1400" b="0" i="0" u="none" strike="noStrike" cap="none">
                <a:solidFill>
                  <a:schemeClr val="dk1"/>
                </a:solidFill>
                <a:latin typeface="Calibri"/>
                <a:ea typeface="Calibri"/>
                <a:cs typeface="Calibri"/>
                <a:sym typeface="Calibri"/>
              </a:defRPr>
            </a:lvl5pPr>
            <a:lvl6pPr marL="0" lvl="5" indent="0" algn="r">
              <a:spcBef>
                <a:spcPts val="0"/>
              </a:spcBef>
              <a:buNone/>
              <a:defRPr sz="1400" b="0" i="0" u="none" strike="noStrike" cap="none">
                <a:solidFill>
                  <a:schemeClr val="dk1"/>
                </a:solidFill>
                <a:latin typeface="Calibri"/>
                <a:ea typeface="Calibri"/>
                <a:cs typeface="Calibri"/>
                <a:sym typeface="Calibri"/>
              </a:defRPr>
            </a:lvl6pPr>
            <a:lvl7pPr marL="0" lvl="6" indent="0" algn="r">
              <a:spcBef>
                <a:spcPts val="0"/>
              </a:spcBef>
              <a:buNone/>
              <a:defRPr sz="1400" b="0" i="0" u="none" strike="noStrike" cap="none">
                <a:solidFill>
                  <a:schemeClr val="dk1"/>
                </a:solidFill>
                <a:latin typeface="Calibri"/>
                <a:ea typeface="Calibri"/>
                <a:cs typeface="Calibri"/>
                <a:sym typeface="Calibri"/>
              </a:defRPr>
            </a:lvl7pPr>
            <a:lvl8pPr marL="0" lvl="7" indent="0" algn="r">
              <a:spcBef>
                <a:spcPts val="0"/>
              </a:spcBef>
              <a:buNone/>
              <a:defRPr sz="1400" b="0" i="0" u="none" strike="noStrike" cap="none">
                <a:solidFill>
                  <a:schemeClr val="dk1"/>
                </a:solidFill>
                <a:latin typeface="Calibri"/>
                <a:ea typeface="Calibri"/>
                <a:cs typeface="Calibri"/>
                <a:sym typeface="Calibri"/>
              </a:defRPr>
            </a:lvl8pPr>
            <a:lvl9pPr marL="0" lvl="8" indent="0" algn="r">
              <a:spcBef>
                <a:spcPts val="0"/>
              </a:spcBef>
              <a:buNone/>
              <a:defRPr sz="14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cxnSp>
        <p:nvCxnSpPr>
          <p:cNvPr id="27" name="Google Shape;27;p37"/>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pic>
        <p:nvPicPr>
          <p:cNvPr id="28" name="Google Shape;28;p37" descr="A close up of text on a black background&#10;&#10;Description automatically generated"/>
          <p:cNvPicPr preferRelativeResize="0"/>
          <p:nvPr/>
        </p:nvPicPr>
        <p:blipFill rotWithShape="1">
          <a:blip r:embed="rId2">
            <a:alphaModFix/>
          </a:blip>
          <a:srcRect/>
          <a:stretch/>
        </p:blipFill>
        <p:spPr>
          <a:xfrm>
            <a:off x="10197893" y="-18682"/>
            <a:ext cx="1915574" cy="239063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19"/>
        <p:cNvGrpSpPr/>
        <p:nvPr/>
      </p:nvGrpSpPr>
      <p:grpSpPr>
        <a:xfrm>
          <a:off x="0" y="0"/>
          <a:ext cx="0" cy="0"/>
          <a:chOff x="0" y="0"/>
          <a:chExt cx="0" cy="0"/>
        </a:xfrm>
      </p:grpSpPr>
      <p:sp>
        <p:nvSpPr>
          <p:cNvPr id="120" name="Google Shape;120;p50"/>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21;p50"/>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22;p50"/>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3" name="Google Shape;123;p50"/>
          <p:cNvSpPr txBox="1">
            <a:spLocks noGrp="1"/>
          </p:cNvSpPr>
          <p:nvPr>
            <p:ph type="subTitle" idx="1"/>
          </p:nvPr>
        </p:nvSpPr>
        <p:spPr>
          <a:xfrm>
            <a:off x="1100051" y="4455621"/>
            <a:ext cx="10058400" cy="1143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124" name="Google Shape;124;p50"/>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25" name="Google Shape;125;p50"/>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26" name="Google Shape;126;p50"/>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cxnSp>
        <p:nvCxnSpPr>
          <p:cNvPr id="127" name="Google Shape;127;p50"/>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pic>
        <p:nvPicPr>
          <p:cNvPr id="128" name="Google Shape;128;p50" descr="A close up of text on a black background&#10;&#10;Description automatically generated"/>
          <p:cNvPicPr preferRelativeResize="0"/>
          <p:nvPr/>
        </p:nvPicPr>
        <p:blipFill rotWithShape="1">
          <a:blip r:embed="rId2">
            <a:alphaModFix/>
          </a:blip>
          <a:srcRect/>
          <a:stretch/>
        </p:blipFill>
        <p:spPr>
          <a:xfrm>
            <a:off x="10197893" y="-18682"/>
            <a:ext cx="1915574" cy="2390636"/>
          </a:xfrm>
          <a:prstGeom prst="rect">
            <a:avLst/>
          </a:prstGeom>
          <a:noFill/>
          <a:ln>
            <a:noFill/>
          </a:ln>
        </p:spPr>
      </p:pic>
      <p:pic>
        <p:nvPicPr>
          <p:cNvPr id="129" name="Google Shape;129;p50" descr="A picture containing object, food&#10;&#10;Description automatically generated"/>
          <p:cNvPicPr preferRelativeResize="0"/>
          <p:nvPr/>
        </p:nvPicPr>
        <p:blipFill rotWithShape="1">
          <a:blip r:embed="rId3">
            <a:alphaModFix/>
          </a:blip>
          <a:srcRect/>
          <a:stretch/>
        </p:blipFill>
        <p:spPr>
          <a:xfrm>
            <a:off x="119721" y="121134"/>
            <a:ext cx="1915574" cy="19475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1"/>
        </a:solidFill>
        <a:effectLst/>
      </p:bgPr>
    </p:bg>
    <p:spTree>
      <p:nvGrpSpPr>
        <p:cNvPr id="1" name="Shape 130"/>
        <p:cNvGrpSpPr/>
        <p:nvPr/>
      </p:nvGrpSpPr>
      <p:grpSpPr>
        <a:xfrm>
          <a:off x="0" y="0"/>
          <a:ext cx="0" cy="0"/>
          <a:chOff x="0" y="0"/>
          <a:chExt cx="0" cy="0"/>
        </a:xfrm>
      </p:grpSpPr>
      <p:sp>
        <p:nvSpPr>
          <p:cNvPr id="131" name="Google Shape;131;p51"/>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32;p51"/>
          <p:cNvSpPr/>
          <p:nvPr/>
        </p:nvSpPr>
        <p:spPr>
          <a:xfrm>
            <a:off x="15" y="6203092"/>
            <a:ext cx="12188825" cy="195232"/>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33;p51"/>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b="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4" name="Google Shape;134;p51"/>
          <p:cNvSpPr txBox="1">
            <a:spLocks noGrp="1"/>
          </p:cNvSpPr>
          <p:nvPr>
            <p:ph type="body" idx="1"/>
          </p:nvPr>
        </p:nvSpPr>
        <p:spPr>
          <a:xfrm>
            <a:off x="1097280" y="4453128"/>
            <a:ext cx="10058400"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135" name="Google Shape;135;p51"/>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36" name="Google Shape;136;p51"/>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37" name="Google Shape;137;p51"/>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dk1"/>
                </a:solidFill>
                <a:latin typeface="Calibri"/>
                <a:ea typeface="Calibri"/>
                <a:cs typeface="Calibri"/>
                <a:sym typeface="Calibri"/>
              </a:defRPr>
            </a:lvl1pPr>
            <a:lvl2pPr marL="0" lvl="1" indent="0" algn="r">
              <a:spcBef>
                <a:spcPts val="0"/>
              </a:spcBef>
              <a:buNone/>
              <a:defRPr sz="1200">
                <a:solidFill>
                  <a:schemeClr val="dk1"/>
                </a:solidFill>
                <a:latin typeface="Calibri"/>
                <a:ea typeface="Calibri"/>
                <a:cs typeface="Calibri"/>
                <a:sym typeface="Calibri"/>
              </a:defRPr>
            </a:lvl2pPr>
            <a:lvl3pPr marL="0" lvl="2" indent="0" algn="r">
              <a:spcBef>
                <a:spcPts val="0"/>
              </a:spcBef>
              <a:buNone/>
              <a:defRPr sz="1200">
                <a:solidFill>
                  <a:schemeClr val="dk1"/>
                </a:solidFill>
                <a:latin typeface="Calibri"/>
                <a:ea typeface="Calibri"/>
                <a:cs typeface="Calibri"/>
                <a:sym typeface="Calibri"/>
              </a:defRPr>
            </a:lvl3pPr>
            <a:lvl4pPr marL="0" lvl="3" indent="0" algn="r">
              <a:spcBef>
                <a:spcPts val="0"/>
              </a:spcBef>
              <a:buNone/>
              <a:defRPr sz="1200">
                <a:solidFill>
                  <a:schemeClr val="dk1"/>
                </a:solidFill>
                <a:latin typeface="Calibri"/>
                <a:ea typeface="Calibri"/>
                <a:cs typeface="Calibri"/>
                <a:sym typeface="Calibri"/>
              </a:defRPr>
            </a:lvl4pPr>
            <a:lvl5pPr marL="0" lvl="4" indent="0" algn="r">
              <a:spcBef>
                <a:spcPts val="0"/>
              </a:spcBef>
              <a:buNone/>
              <a:defRPr sz="1200">
                <a:solidFill>
                  <a:schemeClr val="dk1"/>
                </a:solidFill>
                <a:latin typeface="Calibri"/>
                <a:ea typeface="Calibri"/>
                <a:cs typeface="Calibri"/>
                <a:sym typeface="Calibri"/>
              </a:defRPr>
            </a:lvl5pPr>
            <a:lvl6pPr marL="0" lvl="5" indent="0" algn="r">
              <a:spcBef>
                <a:spcPts val="0"/>
              </a:spcBef>
              <a:buNone/>
              <a:defRPr sz="1200">
                <a:solidFill>
                  <a:schemeClr val="dk1"/>
                </a:solidFill>
                <a:latin typeface="Calibri"/>
                <a:ea typeface="Calibri"/>
                <a:cs typeface="Calibri"/>
                <a:sym typeface="Calibri"/>
              </a:defRPr>
            </a:lvl6pPr>
            <a:lvl7pPr marL="0" lvl="6" indent="0" algn="r">
              <a:spcBef>
                <a:spcPts val="0"/>
              </a:spcBef>
              <a:buNone/>
              <a:defRPr sz="1200">
                <a:solidFill>
                  <a:schemeClr val="dk1"/>
                </a:solidFill>
                <a:latin typeface="Calibri"/>
                <a:ea typeface="Calibri"/>
                <a:cs typeface="Calibri"/>
                <a:sym typeface="Calibri"/>
              </a:defRPr>
            </a:lvl7pPr>
            <a:lvl8pPr marL="0" lvl="7" indent="0" algn="r">
              <a:spcBef>
                <a:spcPts val="0"/>
              </a:spcBef>
              <a:buNone/>
              <a:defRPr sz="1200">
                <a:solidFill>
                  <a:schemeClr val="dk1"/>
                </a:solidFill>
                <a:latin typeface="Calibri"/>
                <a:ea typeface="Calibri"/>
                <a:cs typeface="Calibri"/>
                <a:sym typeface="Calibri"/>
              </a:defRPr>
            </a:lvl8pPr>
            <a:lvl9pPr marL="0" lvl="8" indent="0" algn="r">
              <a:spcBef>
                <a:spcPts val="0"/>
              </a:spcBef>
              <a:buNone/>
              <a:defRPr sz="1200">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cxnSp>
        <p:nvCxnSpPr>
          <p:cNvPr id="138" name="Google Shape;138;p51"/>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pic>
        <p:nvPicPr>
          <p:cNvPr id="139" name="Google Shape;139;p51" descr="A close up of text on a black background&#10;&#10;Description automatically generated"/>
          <p:cNvPicPr preferRelativeResize="0"/>
          <p:nvPr/>
        </p:nvPicPr>
        <p:blipFill rotWithShape="1">
          <a:blip r:embed="rId2">
            <a:alphaModFix/>
          </a:blip>
          <a:srcRect/>
          <a:stretch/>
        </p:blipFill>
        <p:spPr>
          <a:xfrm>
            <a:off x="10197893" y="-18682"/>
            <a:ext cx="1915574" cy="2390636"/>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40"/>
        <p:cNvGrpSpPr/>
        <p:nvPr/>
      </p:nvGrpSpPr>
      <p:grpSpPr>
        <a:xfrm>
          <a:off x="0" y="0"/>
          <a:ext cx="0" cy="0"/>
          <a:chOff x="0" y="0"/>
          <a:chExt cx="0" cy="0"/>
        </a:xfrm>
      </p:grpSpPr>
      <p:sp>
        <p:nvSpPr>
          <p:cNvPr id="141" name="Google Shape;141;p52"/>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52"/>
          <p:cNvSpPr txBox="1">
            <a:spLocks noGrp="1"/>
          </p:cNvSpPr>
          <p:nvPr>
            <p:ph type="body" idx="1"/>
          </p:nvPr>
        </p:nvSpPr>
        <p:spPr>
          <a:xfrm>
            <a:off x="1097278" y="1845734"/>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43" name="Google Shape;143;p52"/>
          <p:cNvSpPr txBox="1">
            <a:spLocks noGrp="1"/>
          </p:cNvSpPr>
          <p:nvPr>
            <p:ph type="body" idx="2"/>
          </p:nvPr>
        </p:nvSpPr>
        <p:spPr>
          <a:xfrm>
            <a:off x="6217920" y="1845735"/>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44" name="Google Shape;144;p52"/>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45" name="Google Shape;145;p52"/>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46" name="Google Shape;146;p52"/>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47"/>
        <p:cNvGrpSpPr/>
        <p:nvPr/>
      </p:nvGrpSpPr>
      <p:grpSpPr>
        <a:xfrm>
          <a:off x="0" y="0"/>
          <a:ext cx="0" cy="0"/>
          <a:chOff x="0" y="0"/>
          <a:chExt cx="0" cy="0"/>
        </a:xfrm>
      </p:grpSpPr>
      <p:sp>
        <p:nvSpPr>
          <p:cNvPr id="148" name="Google Shape;148;p5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53"/>
          <p:cNvSpPr txBox="1">
            <a:spLocks noGrp="1"/>
          </p:cNvSpPr>
          <p:nvPr>
            <p:ph type="body" idx="1"/>
          </p:nvPr>
        </p:nvSpPr>
        <p:spPr>
          <a:xfrm>
            <a:off x="109728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150" name="Google Shape;150;p53"/>
          <p:cNvSpPr txBox="1">
            <a:spLocks noGrp="1"/>
          </p:cNvSpPr>
          <p:nvPr>
            <p:ph type="body" idx="2"/>
          </p:nvPr>
        </p:nvSpPr>
        <p:spPr>
          <a:xfrm>
            <a:off x="109728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51" name="Google Shape;151;p53"/>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152" name="Google Shape;152;p53"/>
          <p:cNvSpPr txBox="1">
            <a:spLocks noGrp="1"/>
          </p:cNvSpPr>
          <p:nvPr>
            <p:ph type="body" idx="4"/>
          </p:nvPr>
        </p:nvSpPr>
        <p:spPr>
          <a:xfrm>
            <a:off x="621792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53" name="Google Shape;153;p53"/>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54" name="Google Shape;154;p53"/>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55" name="Google Shape;155;p53"/>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56"/>
        <p:cNvGrpSpPr/>
        <p:nvPr/>
      </p:nvGrpSpPr>
      <p:grpSpPr>
        <a:xfrm>
          <a:off x="0" y="0"/>
          <a:ext cx="0" cy="0"/>
          <a:chOff x="0" y="0"/>
          <a:chExt cx="0" cy="0"/>
        </a:xfrm>
      </p:grpSpPr>
      <p:sp>
        <p:nvSpPr>
          <p:cNvPr id="157" name="Google Shape;157;p54"/>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158;p54"/>
          <p:cNvSpPr/>
          <p:nvPr/>
        </p:nvSpPr>
        <p:spPr>
          <a:xfrm>
            <a:off x="15" y="6203092"/>
            <a:ext cx="12188825" cy="195232"/>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159;p54"/>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60" name="Google Shape;160;p54"/>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61" name="Google Shape;161;p54"/>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pic>
        <p:nvPicPr>
          <p:cNvPr id="162" name="Google Shape;162;p54" descr="A close up of text on a black background&#10;&#10;Description automatically generated"/>
          <p:cNvPicPr preferRelativeResize="0"/>
          <p:nvPr/>
        </p:nvPicPr>
        <p:blipFill rotWithShape="1">
          <a:blip r:embed="rId2">
            <a:alphaModFix/>
          </a:blip>
          <a:srcRect/>
          <a:stretch/>
        </p:blipFill>
        <p:spPr>
          <a:xfrm>
            <a:off x="10197893" y="-18682"/>
            <a:ext cx="1915574" cy="2390636"/>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1_Blank">
  <p:cSld name="1_Blank">
    <p:spTree>
      <p:nvGrpSpPr>
        <p:cNvPr id="1" name="Shape 163"/>
        <p:cNvGrpSpPr/>
        <p:nvPr/>
      </p:nvGrpSpPr>
      <p:grpSpPr>
        <a:xfrm>
          <a:off x="0" y="0"/>
          <a:ext cx="0" cy="0"/>
          <a:chOff x="0" y="0"/>
          <a:chExt cx="0" cy="0"/>
        </a:xfrm>
      </p:grpSpPr>
      <p:sp>
        <p:nvSpPr>
          <p:cNvPr id="164" name="Google Shape;164;p55"/>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165;p55"/>
          <p:cNvSpPr/>
          <p:nvPr/>
        </p:nvSpPr>
        <p:spPr>
          <a:xfrm>
            <a:off x="15" y="6203092"/>
            <a:ext cx="12188825" cy="195232"/>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166;p5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67" name="Google Shape;167;p5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68" name="Google Shape;168;p55"/>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169"/>
        <p:cNvGrpSpPr/>
        <p:nvPr/>
      </p:nvGrpSpPr>
      <p:grpSpPr>
        <a:xfrm>
          <a:off x="0" y="0"/>
          <a:ext cx="0" cy="0"/>
          <a:chOff x="0" y="0"/>
          <a:chExt cx="0" cy="0"/>
        </a:xfrm>
      </p:grpSpPr>
      <p:sp>
        <p:nvSpPr>
          <p:cNvPr id="170" name="Google Shape;170;p56"/>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171;p56"/>
          <p:cNvSpPr/>
          <p:nvPr/>
        </p:nvSpPr>
        <p:spPr>
          <a:xfrm>
            <a:off x="3833815" y="0"/>
            <a:ext cx="270264"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172;p56"/>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3" name="Google Shape;173;p56"/>
          <p:cNvSpPr txBox="1">
            <a:spLocks noGrp="1"/>
          </p:cNvSpPr>
          <p:nvPr>
            <p:ph type="body" idx="1"/>
          </p:nvPr>
        </p:nvSpPr>
        <p:spPr>
          <a:xfrm>
            <a:off x="4800600" y="731520"/>
            <a:ext cx="6492240" cy="52578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74" name="Google Shape;174;p56"/>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175" name="Google Shape;175;p56"/>
          <p:cNvSpPr txBox="1">
            <a:spLocks noGrp="1"/>
          </p:cNvSpPr>
          <p:nvPr>
            <p:ph type="dt" idx="10"/>
          </p:nvPr>
        </p:nvSpPr>
        <p:spPr>
          <a:xfrm>
            <a:off x="465512" y="6459785"/>
            <a:ext cx="26185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76" name="Google Shape;176;p56"/>
          <p:cNvSpPr txBox="1">
            <a:spLocks noGrp="1"/>
          </p:cNvSpPr>
          <p:nvPr>
            <p:ph type="ftr" idx="11"/>
          </p:nvPr>
        </p:nvSpPr>
        <p:spPr>
          <a:xfrm>
            <a:off x="4800600" y="6459785"/>
            <a:ext cx="4648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77" name="Google Shape;177;p56"/>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dk2"/>
                </a:solidFill>
                <a:latin typeface="Calibri"/>
                <a:ea typeface="Calibri"/>
                <a:cs typeface="Calibri"/>
                <a:sym typeface="Calibri"/>
              </a:defRPr>
            </a:lvl1pPr>
            <a:lvl2pPr marL="0" lvl="1" indent="0" algn="r">
              <a:spcBef>
                <a:spcPts val="0"/>
              </a:spcBef>
              <a:buNone/>
              <a:defRPr sz="1200">
                <a:solidFill>
                  <a:schemeClr val="dk2"/>
                </a:solidFill>
                <a:latin typeface="Calibri"/>
                <a:ea typeface="Calibri"/>
                <a:cs typeface="Calibri"/>
                <a:sym typeface="Calibri"/>
              </a:defRPr>
            </a:lvl2pPr>
            <a:lvl3pPr marL="0" lvl="2" indent="0" algn="r">
              <a:spcBef>
                <a:spcPts val="0"/>
              </a:spcBef>
              <a:buNone/>
              <a:defRPr sz="1200">
                <a:solidFill>
                  <a:schemeClr val="dk2"/>
                </a:solidFill>
                <a:latin typeface="Calibri"/>
                <a:ea typeface="Calibri"/>
                <a:cs typeface="Calibri"/>
                <a:sym typeface="Calibri"/>
              </a:defRPr>
            </a:lvl3pPr>
            <a:lvl4pPr marL="0" lvl="3" indent="0" algn="r">
              <a:spcBef>
                <a:spcPts val="0"/>
              </a:spcBef>
              <a:buNone/>
              <a:defRPr sz="1200">
                <a:solidFill>
                  <a:schemeClr val="dk2"/>
                </a:solidFill>
                <a:latin typeface="Calibri"/>
                <a:ea typeface="Calibri"/>
                <a:cs typeface="Calibri"/>
                <a:sym typeface="Calibri"/>
              </a:defRPr>
            </a:lvl4pPr>
            <a:lvl5pPr marL="0" lvl="4" indent="0" algn="r">
              <a:spcBef>
                <a:spcPts val="0"/>
              </a:spcBef>
              <a:buNone/>
              <a:defRPr sz="1200">
                <a:solidFill>
                  <a:schemeClr val="dk2"/>
                </a:solidFill>
                <a:latin typeface="Calibri"/>
                <a:ea typeface="Calibri"/>
                <a:cs typeface="Calibri"/>
                <a:sym typeface="Calibri"/>
              </a:defRPr>
            </a:lvl5pPr>
            <a:lvl6pPr marL="0" lvl="5" indent="0" algn="r">
              <a:spcBef>
                <a:spcPts val="0"/>
              </a:spcBef>
              <a:buNone/>
              <a:defRPr sz="1200">
                <a:solidFill>
                  <a:schemeClr val="dk2"/>
                </a:solidFill>
                <a:latin typeface="Calibri"/>
                <a:ea typeface="Calibri"/>
                <a:cs typeface="Calibri"/>
                <a:sym typeface="Calibri"/>
              </a:defRPr>
            </a:lvl6pPr>
            <a:lvl7pPr marL="0" lvl="6" indent="0" algn="r">
              <a:spcBef>
                <a:spcPts val="0"/>
              </a:spcBef>
              <a:buNone/>
              <a:defRPr sz="1200">
                <a:solidFill>
                  <a:schemeClr val="dk2"/>
                </a:solidFill>
                <a:latin typeface="Calibri"/>
                <a:ea typeface="Calibri"/>
                <a:cs typeface="Calibri"/>
                <a:sym typeface="Calibri"/>
              </a:defRPr>
            </a:lvl7pPr>
            <a:lvl8pPr marL="0" lvl="7" indent="0" algn="r">
              <a:spcBef>
                <a:spcPts val="0"/>
              </a:spcBef>
              <a:buNone/>
              <a:defRPr sz="1200">
                <a:solidFill>
                  <a:schemeClr val="dk2"/>
                </a:solidFill>
                <a:latin typeface="Calibri"/>
                <a:ea typeface="Calibri"/>
                <a:cs typeface="Calibri"/>
                <a:sym typeface="Calibri"/>
              </a:defRPr>
            </a:lvl8pPr>
            <a:lvl9pPr marL="0" lvl="8" indent="0" algn="r">
              <a:spcBef>
                <a:spcPts val="0"/>
              </a:spcBef>
              <a:buNone/>
              <a:defRPr sz="120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pic>
        <p:nvPicPr>
          <p:cNvPr id="178" name="Google Shape;178;p56" descr="A close up of text on a black background&#10;&#10;Description automatically generated"/>
          <p:cNvPicPr preferRelativeResize="0"/>
          <p:nvPr/>
        </p:nvPicPr>
        <p:blipFill rotWithShape="1">
          <a:blip r:embed="rId2">
            <a:alphaModFix/>
          </a:blip>
          <a:srcRect/>
          <a:stretch/>
        </p:blipFill>
        <p:spPr>
          <a:xfrm>
            <a:off x="10197893" y="-18682"/>
            <a:ext cx="1915574" cy="2390636"/>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2_Content with Caption">
  <p:cSld name="2_Content with Caption">
    <p:spTree>
      <p:nvGrpSpPr>
        <p:cNvPr id="1" name="Shape 179"/>
        <p:cNvGrpSpPr/>
        <p:nvPr/>
      </p:nvGrpSpPr>
      <p:grpSpPr>
        <a:xfrm>
          <a:off x="0" y="0"/>
          <a:ext cx="0" cy="0"/>
          <a:chOff x="0" y="0"/>
          <a:chExt cx="0" cy="0"/>
        </a:xfrm>
      </p:grpSpPr>
      <p:sp>
        <p:nvSpPr>
          <p:cNvPr id="180" name="Google Shape;180;p57"/>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181;p57"/>
          <p:cNvSpPr/>
          <p:nvPr/>
        </p:nvSpPr>
        <p:spPr>
          <a:xfrm>
            <a:off x="3833815" y="0"/>
            <a:ext cx="270264"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182;p57"/>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3" name="Google Shape;183;p57"/>
          <p:cNvSpPr txBox="1">
            <a:spLocks noGrp="1"/>
          </p:cNvSpPr>
          <p:nvPr>
            <p:ph type="body" idx="1"/>
          </p:nvPr>
        </p:nvSpPr>
        <p:spPr>
          <a:xfrm>
            <a:off x="4800600" y="731520"/>
            <a:ext cx="6492240" cy="52578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84" name="Google Shape;184;p57"/>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185" name="Google Shape;185;p57"/>
          <p:cNvSpPr txBox="1">
            <a:spLocks noGrp="1"/>
          </p:cNvSpPr>
          <p:nvPr>
            <p:ph type="dt" idx="10"/>
          </p:nvPr>
        </p:nvSpPr>
        <p:spPr>
          <a:xfrm>
            <a:off x="465512" y="6459785"/>
            <a:ext cx="26185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86" name="Google Shape;186;p57"/>
          <p:cNvSpPr txBox="1">
            <a:spLocks noGrp="1"/>
          </p:cNvSpPr>
          <p:nvPr>
            <p:ph type="ftr" idx="11"/>
          </p:nvPr>
        </p:nvSpPr>
        <p:spPr>
          <a:xfrm>
            <a:off x="4800600" y="6459785"/>
            <a:ext cx="4648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87" name="Google Shape;187;p57"/>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dk2"/>
                </a:solidFill>
                <a:latin typeface="Calibri"/>
                <a:ea typeface="Calibri"/>
                <a:cs typeface="Calibri"/>
                <a:sym typeface="Calibri"/>
              </a:defRPr>
            </a:lvl1pPr>
            <a:lvl2pPr marL="0" lvl="1" indent="0" algn="r">
              <a:spcBef>
                <a:spcPts val="0"/>
              </a:spcBef>
              <a:buNone/>
              <a:defRPr sz="1200">
                <a:solidFill>
                  <a:schemeClr val="dk2"/>
                </a:solidFill>
                <a:latin typeface="Calibri"/>
                <a:ea typeface="Calibri"/>
                <a:cs typeface="Calibri"/>
                <a:sym typeface="Calibri"/>
              </a:defRPr>
            </a:lvl2pPr>
            <a:lvl3pPr marL="0" lvl="2" indent="0" algn="r">
              <a:spcBef>
                <a:spcPts val="0"/>
              </a:spcBef>
              <a:buNone/>
              <a:defRPr sz="1200">
                <a:solidFill>
                  <a:schemeClr val="dk2"/>
                </a:solidFill>
                <a:latin typeface="Calibri"/>
                <a:ea typeface="Calibri"/>
                <a:cs typeface="Calibri"/>
                <a:sym typeface="Calibri"/>
              </a:defRPr>
            </a:lvl3pPr>
            <a:lvl4pPr marL="0" lvl="3" indent="0" algn="r">
              <a:spcBef>
                <a:spcPts val="0"/>
              </a:spcBef>
              <a:buNone/>
              <a:defRPr sz="1200">
                <a:solidFill>
                  <a:schemeClr val="dk2"/>
                </a:solidFill>
                <a:latin typeface="Calibri"/>
                <a:ea typeface="Calibri"/>
                <a:cs typeface="Calibri"/>
                <a:sym typeface="Calibri"/>
              </a:defRPr>
            </a:lvl4pPr>
            <a:lvl5pPr marL="0" lvl="4" indent="0" algn="r">
              <a:spcBef>
                <a:spcPts val="0"/>
              </a:spcBef>
              <a:buNone/>
              <a:defRPr sz="1200">
                <a:solidFill>
                  <a:schemeClr val="dk2"/>
                </a:solidFill>
                <a:latin typeface="Calibri"/>
                <a:ea typeface="Calibri"/>
                <a:cs typeface="Calibri"/>
                <a:sym typeface="Calibri"/>
              </a:defRPr>
            </a:lvl5pPr>
            <a:lvl6pPr marL="0" lvl="5" indent="0" algn="r">
              <a:spcBef>
                <a:spcPts val="0"/>
              </a:spcBef>
              <a:buNone/>
              <a:defRPr sz="1200">
                <a:solidFill>
                  <a:schemeClr val="dk2"/>
                </a:solidFill>
                <a:latin typeface="Calibri"/>
                <a:ea typeface="Calibri"/>
                <a:cs typeface="Calibri"/>
                <a:sym typeface="Calibri"/>
              </a:defRPr>
            </a:lvl6pPr>
            <a:lvl7pPr marL="0" lvl="6" indent="0" algn="r">
              <a:spcBef>
                <a:spcPts val="0"/>
              </a:spcBef>
              <a:buNone/>
              <a:defRPr sz="1200">
                <a:solidFill>
                  <a:schemeClr val="dk2"/>
                </a:solidFill>
                <a:latin typeface="Calibri"/>
                <a:ea typeface="Calibri"/>
                <a:cs typeface="Calibri"/>
                <a:sym typeface="Calibri"/>
              </a:defRPr>
            </a:lvl7pPr>
            <a:lvl8pPr marL="0" lvl="7" indent="0" algn="r">
              <a:spcBef>
                <a:spcPts val="0"/>
              </a:spcBef>
              <a:buNone/>
              <a:defRPr sz="1200">
                <a:solidFill>
                  <a:schemeClr val="dk2"/>
                </a:solidFill>
                <a:latin typeface="Calibri"/>
                <a:ea typeface="Calibri"/>
                <a:cs typeface="Calibri"/>
                <a:sym typeface="Calibri"/>
              </a:defRPr>
            </a:lvl8pPr>
            <a:lvl9pPr marL="0" lvl="8" indent="0" algn="r">
              <a:spcBef>
                <a:spcPts val="0"/>
              </a:spcBef>
              <a:buNone/>
              <a:defRPr sz="120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pic>
        <p:nvPicPr>
          <p:cNvPr id="188" name="Google Shape;188;p57" descr="A close up of text on a black background&#10;&#10;Description automatically generated"/>
          <p:cNvPicPr preferRelativeResize="0"/>
          <p:nvPr/>
        </p:nvPicPr>
        <p:blipFill rotWithShape="1">
          <a:blip r:embed="rId2">
            <a:alphaModFix/>
          </a:blip>
          <a:srcRect/>
          <a:stretch/>
        </p:blipFill>
        <p:spPr>
          <a:xfrm>
            <a:off x="11066407" y="30746"/>
            <a:ext cx="1071773" cy="1337573"/>
          </a:xfrm>
          <a:prstGeom prst="rect">
            <a:avLst/>
          </a:prstGeom>
          <a:noFill/>
          <a:ln>
            <a:noFill/>
          </a:ln>
        </p:spPr>
      </p:pic>
      <p:pic>
        <p:nvPicPr>
          <p:cNvPr id="189" name="Google Shape;189;p57" descr="A picture containing object, food&#10;&#10;Description automatically generated"/>
          <p:cNvPicPr preferRelativeResize="0"/>
          <p:nvPr/>
        </p:nvPicPr>
        <p:blipFill rotWithShape="1">
          <a:blip r:embed="rId3">
            <a:alphaModFix/>
          </a:blip>
          <a:srcRect/>
          <a:stretch/>
        </p:blipFill>
        <p:spPr>
          <a:xfrm>
            <a:off x="66177" y="261889"/>
            <a:ext cx="1018746" cy="103572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1_Content with Caption">
  <p:cSld name="1_Content with Caption">
    <p:spTree>
      <p:nvGrpSpPr>
        <p:cNvPr id="1" name="Shape 190"/>
        <p:cNvGrpSpPr/>
        <p:nvPr/>
      </p:nvGrpSpPr>
      <p:grpSpPr>
        <a:xfrm>
          <a:off x="0" y="0"/>
          <a:ext cx="0" cy="0"/>
          <a:chOff x="0" y="0"/>
          <a:chExt cx="0" cy="0"/>
        </a:xfrm>
      </p:grpSpPr>
      <p:sp>
        <p:nvSpPr>
          <p:cNvPr id="191" name="Google Shape;191;p58"/>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192;p58"/>
          <p:cNvSpPr/>
          <p:nvPr/>
        </p:nvSpPr>
        <p:spPr>
          <a:xfrm>
            <a:off x="3833815" y="0"/>
            <a:ext cx="270264"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193;p58"/>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4" name="Google Shape;194;p58"/>
          <p:cNvSpPr txBox="1">
            <a:spLocks noGrp="1"/>
          </p:cNvSpPr>
          <p:nvPr>
            <p:ph type="body" idx="1"/>
          </p:nvPr>
        </p:nvSpPr>
        <p:spPr>
          <a:xfrm>
            <a:off x="4800600" y="731520"/>
            <a:ext cx="6492240" cy="52578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95" name="Google Shape;195;p58"/>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196" name="Google Shape;196;p58"/>
          <p:cNvSpPr txBox="1">
            <a:spLocks noGrp="1"/>
          </p:cNvSpPr>
          <p:nvPr>
            <p:ph type="dt" idx="10"/>
          </p:nvPr>
        </p:nvSpPr>
        <p:spPr>
          <a:xfrm>
            <a:off x="465512" y="6459785"/>
            <a:ext cx="26185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97" name="Google Shape;197;p58"/>
          <p:cNvSpPr txBox="1">
            <a:spLocks noGrp="1"/>
          </p:cNvSpPr>
          <p:nvPr>
            <p:ph type="ftr" idx="11"/>
          </p:nvPr>
        </p:nvSpPr>
        <p:spPr>
          <a:xfrm>
            <a:off x="4800600" y="6459785"/>
            <a:ext cx="4648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98" name="Google Shape;198;p58"/>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dk2"/>
                </a:solidFill>
                <a:latin typeface="Calibri"/>
                <a:ea typeface="Calibri"/>
                <a:cs typeface="Calibri"/>
                <a:sym typeface="Calibri"/>
              </a:defRPr>
            </a:lvl1pPr>
            <a:lvl2pPr marL="0" lvl="1" indent="0" algn="r">
              <a:spcBef>
                <a:spcPts val="0"/>
              </a:spcBef>
              <a:buNone/>
              <a:defRPr sz="1200">
                <a:solidFill>
                  <a:schemeClr val="dk2"/>
                </a:solidFill>
                <a:latin typeface="Calibri"/>
                <a:ea typeface="Calibri"/>
                <a:cs typeface="Calibri"/>
                <a:sym typeface="Calibri"/>
              </a:defRPr>
            </a:lvl2pPr>
            <a:lvl3pPr marL="0" lvl="2" indent="0" algn="r">
              <a:spcBef>
                <a:spcPts val="0"/>
              </a:spcBef>
              <a:buNone/>
              <a:defRPr sz="1200">
                <a:solidFill>
                  <a:schemeClr val="dk2"/>
                </a:solidFill>
                <a:latin typeface="Calibri"/>
                <a:ea typeface="Calibri"/>
                <a:cs typeface="Calibri"/>
                <a:sym typeface="Calibri"/>
              </a:defRPr>
            </a:lvl3pPr>
            <a:lvl4pPr marL="0" lvl="3" indent="0" algn="r">
              <a:spcBef>
                <a:spcPts val="0"/>
              </a:spcBef>
              <a:buNone/>
              <a:defRPr sz="1200">
                <a:solidFill>
                  <a:schemeClr val="dk2"/>
                </a:solidFill>
                <a:latin typeface="Calibri"/>
                <a:ea typeface="Calibri"/>
                <a:cs typeface="Calibri"/>
                <a:sym typeface="Calibri"/>
              </a:defRPr>
            </a:lvl4pPr>
            <a:lvl5pPr marL="0" lvl="4" indent="0" algn="r">
              <a:spcBef>
                <a:spcPts val="0"/>
              </a:spcBef>
              <a:buNone/>
              <a:defRPr sz="1200">
                <a:solidFill>
                  <a:schemeClr val="dk2"/>
                </a:solidFill>
                <a:latin typeface="Calibri"/>
                <a:ea typeface="Calibri"/>
                <a:cs typeface="Calibri"/>
                <a:sym typeface="Calibri"/>
              </a:defRPr>
            </a:lvl5pPr>
            <a:lvl6pPr marL="0" lvl="5" indent="0" algn="r">
              <a:spcBef>
                <a:spcPts val="0"/>
              </a:spcBef>
              <a:buNone/>
              <a:defRPr sz="1200">
                <a:solidFill>
                  <a:schemeClr val="dk2"/>
                </a:solidFill>
                <a:latin typeface="Calibri"/>
                <a:ea typeface="Calibri"/>
                <a:cs typeface="Calibri"/>
                <a:sym typeface="Calibri"/>
              </a:defRPr>
            </a:lvl6pPr>
            <a:lvl7pPr marL="0" lvl="6" indent="0" algn="r">
              <a:spcBef>
                <a:spcPts val="0"/>
              </a:spcBef>
              <a:buNone/>
              <a:defRPr sz="1200">
                <a:solidFill>
                  <a:schemeClr val="dk2"/>
                </a:solidFill>
                <a:latin typeface="Calibri"/>
                <a:ea typeface="Calibri"/>
                <a:cs typeface="Calibri"/>
                <a:sym typeface="Calibri"/>
              </a:defRPr>
            </a:lvl7pPr>
            <a:lvl8pPr marL="0" lvl="7" indent="0" algn="r">
              <a:spcBef>
                <a:spcPts val="0"/>
              </a:spcBef>
              <a:buNone/>
              <a:defRPr sz="1200">
                <a:solidFill>
                  <a:schemeClr val="dk2"/>
                </a:solidFill>
                <a:latin typeface="Calibri"/>
                <a:ea typeface="Calibri"/>
                <a:cs typeface="Calibri"/>
                <a:sym typeface="Calibri"/>
              </a:defRPr>
            </a:lvl8pPr>
            <a:lvl9pPr marL="0" lvl="8" indent="0" algn="r">
              <a:spcBef>
                <a:spcPts val="0"/>
              </a:spcBef>
              <a:buNone/>
              <a:defRPr sz="120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199"/>
        <p:cNvGrpSpPr/>
        <p:nvPr/>
      </p:nvGrpSpPr>
      <p:grpSpPr>
        <a:xfrm>
          <a:off x="0" y="0"/>
          <a:ext cx="0" cy="0"/>
          <a:chOff x="0" y="0"/>
          <a:chExt cx="0" cy="0"/>
        </a:xfrm>
      </p:grpSpPr>
      <p:sp>
        <p:nvSpPr>
          <p:cNvPr id="200" name="Google Shape;200;p59"/>
          <p:cNvSpPr/>
          <p:nvPr/>
        </p:nvSpPr>
        <p:spPr>
          <a:xfrm>
            <a:off x="0" y="4953000"/>
            <a:ext cx="12188825" cy="1905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201;p59"/>
          <p:cNvSpPr/>
          <p:nvPr/>
        </p:nvSpPr>
        <p:spPr>
          <a:xfrm>
            <a:off x="15" y="4742078"/>
            <a:ext cx="12188825" cy="274762"/>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202;p59"/>
          <p:cNvSpPr txBox="1">
            <a:spLocks noGrp="1"/>
          </p:cNvSpPr>
          <p:nvPr>
            <p:ph type="title"/>
          </p:nvPr>
        </p:nvSpPr>
        <p:spPr>
          <a:xfrm>
            <a:off x="1097280" y="5074920"/>
            <a:ext cx="10113645" cy="822960"/>
          </a:xfrm>
          <a:prstGeom prst="rect">
            <a:avLst/>
          </a:prstGeom>
          <a:noFill/>
          <a:ln>
            <a:noFill/>
          </a:ln>
        </p:spPr>
        <p:txBody>
          <a:bodyPr spcFirstLastPara="1" wrap="square" lIns="91425" tIns="0" rIns="91425" bIns="0" anchor="b" anchorCtr="0">
            <a:no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3" name="Google Shape;203;p59"/>
          <p:cNvSpPr>
            <a:spLocks noGrp="1"/>
          </p:cNvSpPr>
          <p:nvPr>
            <p:ph type="pic" idx="2"/>
          </p:nvPr>
        </p:nvSpPr>
        <p:spPr>
          <a:xfrm>
            <a:off x="15" y="0"/>
            <a:ext cx="12191985" cy="4718304"/>
          </a:xfrm>
          <a:prstGeom prst="rect">
            <a:avLst/>
          </a:prstGeom>
          <a:solidFill>
            <a:srgbClr val="DDD9C3"/>
          </a:solidFill>
          <a:ln>
            <a:noFill/>
          </a:ln>
        </p:spPr>
      </p:sp>
      <p:sp>
        <p:nvSpPr>
          <p:cNvPr id="204" name="Google Shape;204;p59"/>
          <p:cNvSpPr txBox="1">
            <a:spLocks noGrp="1"/>
          </p:cNvSpPr>
          <p:nvPr>
            <p:ph type="body" idx="1"/>
          </p:nvPr>
        </p:nvSpPr>
        <p:spPr>
          <a:xfrm>
            <a:off x="1097280" y="5907024"/>
            <a:ext cx="10113264" cy="594360"/>
          </a:xfrm>
          <a:prstGeom prst="rect">
            <a:avLst/>
          </a:prstGeom>
          <a:noFill/>
          <a:ln>
            <a:noFill/>
          </a:ln>
        </p:spPr>
        <p:txBody>
          <a:bodyPr spcFirstLastPara="1" wrap="square" lIns="91425" tIns="0" rIns="91425" bIns="0" anchor="t" anchorCtr="0">
            <a:normAutofit/>
          </a:bodyPr>
          <a:lstStyle>
            <a:lvl1pPr marL="457200" lvl="0" indent="-228600" algn="l">
              <a:lnSpc>
                <a:spcPct val="90000"/>
              </a:lnSpc>
              <a:spcBef>
                <a:spcPts val="0"/>
              </a:spcBef>
              <a:spcAft>
                <a:spcPts val="0"/>
              </a:spcAft>
              <a:buSzPts val="1500"/>
              <a:buNone/>
              <a:defRPr sz="1500">
                <a:solidFill>
                  <a:srgbClr val="FFFFFF"/>
                </a:solidFill>
              </a:defRPr>
            </a:lvl1pPr>
            <a:lvl2pPr marL="914400" lvl="1" indent="-228600" algn="l">
              <a:lnSpc>
                <a:spcPct val="90000"/>
              </a:lnSpc>
              <a:spcBef>
                <a:spcPts val="6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205" name="Google Shape;205;p59"/>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06" name="Google Shape;206;p59"/>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07" name="Google Shape;207;p59"/>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pic>
        <p:nvPicPr>
          <p:cNvPr id="208" name="Google Shape;208;p59" descr="A close up of text on a black background&#10;&#10;Description automatically generated"/>
          <p:cNvPicPr preferRelativeResize="0"/>
          <p:nvPr/>
        </p:nvPicPr>
        <p:blipFill rotWithShape="1">
          <a:blip r:embed="rId2">
            <a:alphaModFix/>
          </a:blip>
          <a:srcRect/>
          <a:stretch/>
        </p:blipFill>
        <p:spPr>
          <a:xfrm>
            <a:off x="10197893" y="-18682"/>
            <a:ext cx="1915574" cy="2390636"/>
          </a:xfrm>
          <a:prstGeom prst="rect">
            <a:avLst/>
          </a:prstGeom>
          <a:noFill/>
          <a:ln>
            <a:noFill/>
          </a:ln>
        </p:spPr>
      </p:pic>
      <p:pic>
        <p:nvPicPr>
          <p:cNvPr id="209" name="Google Shape;209;p59" descr="A picture containing object, food&#10;&#10;Description automatically generated"/>
          <p:cNvPicPr preferRelativeResize="0"/>
          <p:nvPr/>
        </p:nvPicPr>
        <p:blipFill rotWithShape="1">
          <a:blip r:embed="rId3">
            <a:alphaModFix/>
          </a:blip>
          <a:srcRect/>
          <a:stretch/>
        </p:blipFill>
        <p:spPr>
          <a:xfrm>
            <a:off x="119721" y="121134"/>
            <a:ext cx="1915574" cy="19475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
        <p:cNvGrpSpPr/>
        <p:nvPr/>
      </p:nvGrpSpPr>
      <p:grpSpPr>
        <a:xfrm>
          <a:off x="0" y="0"/>
          <a:ext cx="0" cy="0"/>
          <a:chOff x="0" y="0"/>
          <a:chExt cx="0" cy="0"/>
        </a:xfrm>
      </p:grpSpPr>
      <p:sp>
        <p:nvSpPr>
          <p:cNvPr id="30" name="Google Shape;30;p38"/>
          <p:cNvSpPr txBox="1">
            <a:spLocks noGrp="1"/>
          </p:cNvSpPr>
          <p:nvPr>
            <p:ph type="title"/>
          </p:nvPr>
        </p:nvSpPr>
        <p:spPr>
          <a:xfrm>
            <a:off x="1097280" y="286604"/>
            <a:ext cx="10058400" cy="994042"/>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38"/>
          <p:cNvSpPr txBox="1">
            <a:spLocks noGrp="1"/>
          </p:cNvSpPr>
          <p:nvPr>
            <p:ph type="body" idx="1"/>
          </p:nvPr>
        </p:nvSpPr>
        <p:spPr>
          <a:xfrm>
            <a:off x="1097280" y="1351981"/>
            <a:ext cx="10058400" cy="4517113"/>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2" name="Google Shape;32;p38"/>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3" name="Google Shape;33;p38"/>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4" name="Google Shape;34;p38"/>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10"/>
        <p:cNvGrpSpPr/>
        <p:nvPr/>
      </p:nvGrpSpPr>
      <p:grpSpPr>
        <a:xfrm>
          <a:off x="0" y="0"/>
          <a:ext cx="0" cy="0"/>
          <a:chOff x="0" y="0"/>
          <a:chExt cx="0" cy="0"/>
        </a:xfrm>
      </p:grpSpPr>
      <p:sp>
        <p:nvSpPr>
          <p:cNvPr id="211" name="Google Shape;211;p60"/>
          <p:cNvSpPr txBox="1">
            <a:spLocks noGrp="1"/>
          </p:cNvSpPr>
          <p:nvPr>
            <p:ph type="title"/>
          </p:nvPr>
        </p:nvSpPr>
        <p:spPr>
          <a:xfrm>
            <a:off x="1097280" y="286604"/>
            <a:ext cx="10058400" cy="994042"/>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2" name="Google Shape;212;p60"/>
          <p:cNvSpPr txBox="1">
            <a:spLocks noGrp="1"/>
          </p:cNvSpPr>
          <p:nvPr>
            <p:ph type="body" idx="1"/>
          </p:nvPr>
        </p:nvSpPr>
        <p:spPr>
          <a:xfrm rot="5400000">
            <a:off x="3867924" y="-1418662"/>
            <a:ext cx="4517113" cy="100584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13" name="Google Shape;213;p60"/>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14" name="Google Shape;214;p60"/>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15" name="Google Shape;215;p60"/>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216"/>
        <p:cNvGrpSpPr/>
        <p:nvPr/>
      </p:nvGrpSpPr>
      <p:grpSpPr>
        <a:xfrm>
          <a:off x="0" y="0"/>
          <a:ext cx="0" cy="0"/>
          <a:chOff x="0" y="0"/>
          <a:chExt cx="0" cy="0"/>
        </a:xfrm>
      </p:grpSpPr>
      <p:sp>
        <p:nvSpPr>
          <p:cNvPr id="217" name="Google Shape;217;p61"/>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18;p61"/>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219;p61"/>
          <p:cNvSpPr txBox="1">
            <a:spLocks noGrp="1"/>
          </p:cNvSpPr>
          <p:nvPr>
            <p:ph type="title"/>
          </p:nvPr>
        </p:nvSpPr>
        <p:spPr>
          <a:xfrm rot="5400000">
            <a:off x="7159401" y="1977801"/>
            <a:ext cx="5759898" cy="26289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 name="Google Shape;220;p61"/>
          <p:cNvSpPr txBox="1">
            <a:spLocks noGrp="1"/>
          </p:cNvSpPr>
          <p:nvPr>
            <p:ph type="body" idx="1"/>
          </p:nvPr>
        </p:nvSpPr>
        <p:spPr>
          <a:xfrm rot="5400000">
            <a:off x="1825401" y="-574899"/>
            <a:ext cx="5759898" cy="77343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21" name="Google Shape;221;p61"/>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22" name="Google Shape;222;p61"/>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23" name="Google Shape;223;p61"/>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203092"/>
            <a:ext cx="12188825" cy="195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D57F1E4F-1CFF-5643-939E-02111984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A close up of text on a black background&#10;&#10;Description automatically generated">
            <a:extLst>
              <a:ext uri="{FF2B5EF4-FFF2-40B4-BE49-F238E27FC236}">
                <a16:creationId xmlns:a16="http://schemas.microsoft.com/office/drawing/2014/main" id="{EB963E81-FF52-4158-B4F1-1B94EA778535}"/>
              </a:ext>
            </a:extLst>
          </p:cNvPr>
          <p:cNvPicPr>
            <a:picLocks noChangeAspect="1"/>
          </p:cNvPicPr>
          <p:nvPr userDrawn="1"/>
        </p:nvPicPr>
        <p:blipFill>
          <a:blip r:embed="rId2"/>
          <a:stretch>
            <a:fillRect/>
          </a:stretch>
        </p:blipFill>
        <p:spPr>
          <a:xfrm>
            <a:off x="10197893" y="-18682"/>
            <a:ext cx="1915574" cy="2390636"/>
          </a:xfrm>
          <a:prstGeom prst="rect">
            <a:avLst/>
          </a:prstGeom>
        </p:spPr>
      </p:pic>
    </p:spTree>
    <p:extLst>
      <p:ext uri="{BB962C8B-B14F-4D97-AF65-F5344CB8AC3E}">
        <p14:creationId xmlns:p14="http://schemas.microsoft.com/office/powerpoint/2010/main" val="22605556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descr="A close up of text on a black background&#10;&#10;Description automatically generated">
            <a:extLst>
              <a:ext uri="{FF2B5EF4-FFF2-40B4-BE49-F238E27FC236}">
                <a16:creationId xmlns:a16="http://schemas.microsoft.com/office/drawing/2014/main" id="{B2FCB6BF-ADEB-4A14-B158-DA48FC45CC19}"/>
              </a:ext>
            </a:extLst>
          </p:cNvPr>
          <p:cNvPicPr>
            <a:picLocks noChangeAspect="1"/>
          </p:cNvPicPr>
          <p:nvPr userDrawn="1"/>
        </p:nvPicPr>
        <p:blipFill>
          <a:blip r:embed="rId2"/>
          <a:stretch>
            <a:fillRect/>
          </a:stretch>
        </p:blipFill>
        <p:spPr>
          <a:xfrm>
            <a:off x="10197893" y="-18682"/>
            <a:ext cx="1915574" cy="2390636"/>
          </a:xfrm>
          <a:prstGeom prst="rect">
            <a:avLst/>
          </a:prstGeom>
        </p:spPr>
      </p:pic>
    </p:spTree>
    <p:extLst>
      <p:ext uri="{BB962C8B-B14F-4D97-AF65-F5344CB8AC3E}">
        <p14:creationId xmlns:p14="http://schemas.microsoft.com/office/powerpoint/2010/main" val="20905880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249370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8956174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5110463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sz="1400"/>
            </a:lvl1p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sz="1400"/>
            </a:lvl1p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2782799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203092"/>
            <a:ext cx="12188825" cy="195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pic>
        <p:nvPicPr>
          <p:cNvPr id="10" name="Picture 9" descr="A close up of text on a black background&#10;&#10;Description automatically generated">
            <a:extLst>
              <a:ext uri="{FF2B5EF4-FFF2-40B4-BE49-F238E27FC236}">
                <a16:creationId xmlns:a16="http://schemas.microsoft.com/office/drawing/2014/main" id="{5CAFC112-D5E3-4368-BE82-7DE9FF90A957}"/>
              </a:ext>
            </a:extLst>
          </p:cNvPr>
          <p:cNvPicPr>
            <a:picLocks noChangeAspect="1"/>
          </p:cNvPicPr>
          <p:nvPr userDrawn="1"/>
        </p:nvPicPr>
        <p:blipFill>
          <a:blip r:embed="rId2"/>
          <a:stretch>
            <a:fillRect/>
          </a:stretch>
        </p:blipFill>
        <p:spPr>
          <a:xfrm>
            <a:off x="11066407" y="30746"/>
            <a:ext cx="1071773" cy="1337573"/>
          </a:xfrm>
          <a:prstGeom prst="rect">
            <a:avLst/>
          </a:prstGeom>
        </p:spPr>
      </p:pic>
    </p:spTree>
    <p:extLst>
      <p:ext uri="{BB962C8B-B14F-4D97-AF65-F5344CB8AC3E}">
        <p14:creationId xmlns:p14="http://schemas.microsoft.com/office/powerpoint/2010/main" val="7487713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Tx" preserve="1">
  <p:cSld name="2_Content with Caption">
    <p:spTree>
      <p:nvGrpSpPr>
        <p:cNvPr id="1" name=""/>
        <p:cNvGrpSpPr/>
        <p:nvPr/>
      </p:nvGrpSpPr>
      <p:grpSpPr>
        <a:xfrm>
          <a:off x="0" y="0"/>
          <a:ext cx="0" cy="0"/>
          <a:chOff x="0" y="0"/>
          <a:chExt cx="0" cy="0"/>
        </a:xfrm>
      </p:grpSpPr>
      <p:sp>
        <p:nvSpPr>
          <p:cNvPr id="8" name="Rectangle 7"/>
          <p:cNvSpPr/>
          <p:nvPr/>
        </p:nvSpPr>
        <p:spPr>
          <a:xfrm>
            <a:off x="0" y="38597"/>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833815" y="0"/>
            <a:ext cx="2702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02111984F565}" type="slidenum">
              <a:rPr lang="en-US" smtClean="0"/>
              <a:t>‹#›</a:t>
            </a:fld>
            <a:endParaRPr lang="en-US" dirty="0"/>
          </a:p>
        </p:txBody>
      </p:sp>
      <p:pic>
        <p:nvPicPr>
          <p:cNvPr id="11" name="Picture 10" descr="A close up of text on a black background&#10;&#10;Description automatically generated">
            <a:extLst>
              <a:ext uri="{FF2B5EF4-FFF2-40B4-BE49-F238E27FC236}">
                <a16:creationId xmlns:a16="http://schemas.microsoft.com/office/drawing/2014/main" id="{35694757-A442-4E1D-B937-FC83BE1DF22E}"/>
              </a:ext>
            </a:extLst>
          </p:cNvPr>
          <p:cNvPicPr>
            <a:picLocks noChangeAspect="1"/>
          </p:cNvPicPr>
          <p:nvPr userDrawn="1"/>
        </p:nvPicPr>
        <p:blipFill>
          <a:blip r:embed="rId2"/>
          <a:stretch>
            <a:fillRect/>
          </a:stretch>
        </p:blipFill>
        <p:spPr>
          <a:xfrm>
            <a:off x="11066407" y="30746"/>
            <a:ext cx="1071773" cy="1337573"/>
          </a:xfrm>
          <a:prstGeom prst="rect">
            <a:avLst/>
          </a:prstGeom>
        </p:spPr>
      </p:pic>
    </p:spTree>
    <p:extLst>
      <p:ext uri="{BB962C8B-B14F-4D97-AF65-F5344CB8AC3E}">
        <p14:creationId xmlns:p14="http://schemas.microsoft.com/office/powerpoint/2010/main" val="1678281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44"/>
        <p:cNvGrpSpPr/>
        <p:nvPr/>
      </p:nvGrpSpPr>
      <p:grpSpPr>
        <a:xfrm>
          <a:off x="0" y="0"/>
          <a:ext cx="0" cy="0"/>
          <a:chOff x="0" y="0"/>
          <a:chExt cx="0" cy="0"/>
        </a:xfrm>
      </p:grpSpPr>
      <p:sp>
        <p:nvSpPr>
          <p:cNvPr id="45" name="Google Shape;45;p43"/>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46;p43"/>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 name="Google Shape;47;p43"/>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43"/>
          <p:cNvSpPr txBox="1">
            <a:spLocks noGrp="1"/>
          </p:cNvSpPr>
          <p:nvPr>
            <p:ph type="subTitle" idx="1"/>
          </p:nvPr>
        </p:nvSpPr>
        <p:spPr>
          <a:xfrm>
            <a:off x="1100051" y="4455621"/>
            <a:ext cx="10058400" cy="1143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49" name="Google Shape;49;p43"/>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0" name="Google Shape;50;p43"/>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1" name="Google Shape;51;p43"/>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cxnSp>
        <p:nvCxnSpPr>
          <p:cNvPr id="52" name="Google Shape;52;p43"/>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pic>
        <p:nvPicPr>
          <p:cNvPr id="53" name="Google Shape;53;p43" descr="A close up of text on a black background&#10;&#10;Description automatically generated"/>
          <p:cNvPicPr preferRelativeResize="0"/>
          <p:nvPr/>
        </p:nvPicPr>
        <p:blipFill rotWithShape="1">
          <a:blip r:embed="rId2">
            <a:alphaModFix/>
          </a:blip>
          <a:srcRect/>
          <a:stretch/>
        </p:blipFill>
        <p:spPr>
          <a:xfrm>
            <a:off x="10197893" y="-18682"/>
            <a:ext cx="1915574" cy="2390636"/>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1_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833815" y="0"/>
            <a:ext cx="2702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10358567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757930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4"/>
        <p:cNvGrpSpPr/>
        <p:nvPr/>
      </p:nvGrpSpPr>
      <p:grpSpPr>
        <a:xfrm>
          <a:off x="0" y="0"/>
          <a:ext cx="0" cy="0"/>
          <a:chOff x="0" y="0"/>
          <a:chExt cx="0" cy="0"/>
        </a:xfrm>
      </p:grpSpPr>
      <p:sp>
        <p:nvSpPr>
          <p:cNvPr id="55" name="Google Shape;55;p44"/>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44"/>
          <p:cNvSpPr txBox="1">
            <a:spLocks noGrp="1"/>
          </p:cNvSpPr>
          <p:nvPr>
            <p:ph type="body" idx="1"/>
          </p:nvPr>
        </p:nvSpPr>
        <p:spPr>
          <a:xfrm>
            <a:off x="1097278" y="1845734"/>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7" name="Google Shape;57;p44"/>
          <p:cNvSpPr txBox="1">
            <a:spLocks noGrp="1"/>
          </p:cNvSpPr>
          <p:nvPr>
            <p:ph type="body" idx="2"/>
          </p:nvPr>
        </p:nvSpPr>
        <p:spPr>
          <a:xfrm>
            <a:off x="6217920" y="1845735"/>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8" name="Google Shape;58;p44"/>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9" name="Google Shape;59;p44"/>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0" name="Google Shape;60;p44"/>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1"/>
        <p:cNvGrpSpPr/>
        <p:nvPr/>
      </p:nvGrpSpPr>
      <p:grpSpPr>
        <a:xfrm>
          <a:off x="0" y="0"/>
          <a:ext cx="0" cy="0"/>
          <a:chOff x="0" y="0"/>
          <a:chExt cx="0" cy="0"/>
        </a:xfrm>
      </p:grpSpPr>
      <p:sp>
        <p:nvSpPr>
          <p:cNvPr id="62" name="Google Shape;62;p45"/>
          <p:cNvSpPr txBox="1">
            <a:spLocks noGrp="1"/>
          </p:cNvSpPr>
          <p:nvPr>
            <p:ph type="title"/>
          </p:nvPr>
        </p:nvSpPr>
        <p:spPr>
          <a:xfrm>
            <a:off x="1097280" y="286604"/>
            <a:ext cx="10058400" cy="994042"/>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4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4" name="Google Shape;64;p4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5" name="Google Shape;65;p45"/>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400">
                <a:solidFill>
                  <a:schemeClr val="dk1"/>
                </a:solidFill>
                <a:latin typeface="Calibri"/>
                <a:ea typeface="Calibri"/>
                <a:cs typeface="Calibri"/>
                <a:sym typeface="Calibri"/>
              </a:defRPr>
            </a:lvl1pPr>
            <a:lvl2pPr marL="0" lvl="1" indent="0" algn="r">
              <a:spcBef>
                <a:spcPts val="0"/>
              </a:spcBef>
              <a:buNone/>
              <a:defRPr sz="1400">
                <a:solidFill>
                  <a:schemeClr val="dk1"/>
                </a:solidFill>
                <a:latin typeface="Calibri"/>
                <a:ea typeface="Calibri"/>
                <a:cs typeface="Calibri"/>
                <a:sym typeface="Calibri"/>
              </a:defRPr>
            </a:lvl2pPr>
            <a:lvl3pPr marL="0" lvl="2" indent="0" algn="r">
              <a:spcBef>
                <a:spcPts val="0"/>
              </a:spcBef>
              <a:buNone/>
              <a:defRPr sz="1400">
                <a:solidFill>
                  <a:schemeClr val="dk1"/>
                </a:solidFill>
                <a:latin typeface="Calibri"/>
                <a:ea typeface="Calibri"/>
                <a:cs typeface="Calibri"/>
                <a:sym typeface="Calibri"/>
              </a:defRPr>
            </a:lvl3pPr>
            <a:lvl4pPr marL="0" lvl="3" indent="0" algn="r">
              <a:spcBef>
                <a:spcPts val="0"/>
              </a:spcBef>
              <a:buNone/>
              <a:defRPr sz="1400">
                <a:solidFill>
                  <a:schemeClr val="dk1"/>
                </a:solidFill>
                <a:latin typeface="Calibri"/>
                <a:ea typeface="Calibri"/>
                <a:cs typeface="Calibri"/>
                <a:sym typeface="Calibri"/>
              </a:defRPr>
            </a:lvl4pPr>
            <a:lvl5pPr marL="0" lvl="4" indent="0" algn="r">
              <a:spcBef>
                <a:spcPts val="0"/>
              </a:spcBef>
              <a:buNone/>
              <a:defRPr sz="1400">
                <a:solidFill>
                  <a:schemeClr val="dk1"/>
                </a:solidFill>
                <a:latin typeface="Calibri"/>
                <a:ea typeface="Calibri"/>
                <a:cs typeface="Calibri"/>
                <a:sym typeface="Calibri"/>
              </a:defRPr>
            </a:lvl5pPr>
            <a:lvl6pPr marL="0" lvl="5" indent="0" algn="r">
              <a:spcBef>
                <a:spcPts val="0"/>
              </a:spcBef>
              <a:buNone/>
              <a:defRPr sz="1400">
                <a:solidFill>
                  <a:schemeClr val="dk1"/>
                </a:solidFill>
                <a:latin typeface="Calibri"/>
                <a:ea typeface="Calibri"/>
                <a:cs typeface="Calibri"/>
                <a:sym typeface="Calibri"/>
              </a:defRPr>
            </a:lvl6pPr>
            <a:lvl7pPr marL="0" lvl="6" indent="0" algn="r">
              <a:spcBef>
                <a:spcPts val="0"/>
              </a:spcBef>
              <a:buNone/>
              <a:defRPr sz="1400">
                <a:solidFill>
                  <a:schemeClr val="dk1"/>
                </a:solidFill>
                <a:latin typeface="Calibri"/>
                <a:ea typeface="Calibri"/>
                <a:cs typeface="Calibri"/>
                <a:sym typeface="Calibri"/>
              </a:defRPr>
            </a:lvl7pPr>
            <a:lvl8pPr marL="0" lvl="7" indent="0" algn="r">
              <a:spcBef>
                <a:spcPts val="0"/>
              </a:spcBef>
              <a:buNone/>
              <a:defRPr sz="1400">
                <a:solidFill>
                  <a:schemeClr val="dk1"/>
                </a:solidFill>
                <a:latin typeface="Calibri"/>
                <a:ea typeface="Calibri"/>
                <a:cs typeface="Calibri"/>
                <a:sym typeface="Calibri"/>
              </a:defRPr>
            </a:lvl8pPr>
            <a:lvl9pPr marL="0" lvl="8" indent="0" algn="r">
              <a:spcBef>
                <a:spcPts val="0"/>
              </a:spcBef>
              <a:buNone/>
              <a:defRPr sz="1400">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1_Blank" type="blank">
  <p:cSld name="BLANK">
    <p:spTree>
      <p:nvGrpSpPr>
        <p:cNvPr id="1" name="Shape 66"/>
        <p:cNvGrpSpPr/>
        <p:nvPr/>
      </p:nvGrpSpPr>
      <p:grpSpPr>
        <a:xfrm>
          <a:off x="0" y="0"/>
          <a:ext cx="0" cy="0"/>
          <a:chOff x="0" y="0"/>
          <a:chExt cx="0" cy="0"/>
        </a:xfrm>
      </p:grpSpPr>
      <p:sp>
        <p:nvSpPr>
          <p:cNvPr id="67" name="Google Shape;67;p46"/>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68;p46"/>
          <p:cNvSpPr/>
          <p:nvPr/>
        </p:nvSpPr>
        <p:spPr>
          <a:xfrm>
            <a:off x="15" y="6203092"/>
            <a:ext cx="12188825" cy="195232"/>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69;p46"/>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0" name="Google Shape;70;p46"/>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1" name="Google Shape;71;p46"/>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pic>
        <p:nvPicPr>
          <p:cNvPr id="72" name="Google Shape;72;p46" descr="A close up of text on a black background&#10;&#10;Description automatically generated"/>
          <p:cNvPicPr preferRelativeResize="0"/>
          <p:nvPr/>
        </p:nvPicPr>
        <p:blipFill rotWithShape="1">
          <a:blip r:embed="rId2">
            <a:alphaModFix/>
          </a:blip>
          <a:srcRect/>
          <a:stretch/>
        </p:blipFill>
        <p:spPr>
          <a:xfrm>
            <a:off x="11066407" y="30746"/>
            <a:ext cx="1071773" cy="1337573"/>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2_Content with Caption" type="objTx">
  <p:cSld name="OBJECT_WITH_CAPTION_TEXT">
    <p:spTree>
      <p:nvGrpSpPr>
        <p:cNvPr id="1" name="Shape 73"/>
        <p:cNvGrpSpPr/>
        <p:nvPr/>
      </p:nvGrpSpPr>
      <p:grpSpPr>
        <a:xfrm>
          <a:off x="0" y="0"/>
          <a:ext cx="0" cy="0"/>
          <a:chOff x="0" y="0"/>
          <a:chExt cx="0" cy="0"/>
        </a:xfrm>
      </p:grpSpPr>
      <p:sp>
        <p:nvSpPr>
          <p:cNvPr id="74" name="Google Shape;74;p47"/>
          <p:cNvSpPr/>
          <p:nvPr/>
        </p:nvSpPr>
        <p:spPr>
          <a:xfrm>
            <a:off x="0" y="38597"/>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75;p47"/>
          <p:cNvSpPr/>
          <p:nvPr/>
        </p:nvSpPr>
        <p:spPr>
          <a:xfrm>
            <a:off x="3833815" y="0"/>
            <a:ext cx="270264"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76;p47"/>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47"/>
          <p:cNvSpPr txBox="1">
            <a:spLocks noGrp="1"/>
          </p:cNvSpPr>
          <p:nvPr>
            <p:ph type="body" idx="1"/>
          </p:nvPr>
        </p:nvSpPr>
        <p:spPr>
          <a:xfrm>
            <a:off x="4800600" y="731520"/>
            <a:ext cx="6492240" cy="52578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8" name="Google Shape;78;p47"/>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79" name="Google Shape;79;p47"/>
          <p:cNvSpPr txBox="1">
            <a:spLocks noGrp="1"/>
          </p:cNvSpPr>
          <p:nvPr>
            <p:ph type="dt" idx="10"/>
          </p:nvPr>
        </p:nvSpPr>
        <p:spPr>
          <a:xfrm>
            <a:off x="465512" y="6459785"/>
            <a:ext cx="26185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0" name="Google Shape;80;p47"/>
          <p:cNvSpPr txBox="1">
            <a:spLocks noGrp="1"/>
          </p:cNvSpPr>
          <p:nvPr>
            <p:ph type="ftr" idx="11"/>
          </p:nvPr>
        </p:nvSpPr>
        <p:spPr>
          <a:xfrm>
            <a:off x="4800600" y="6459785"/>
            <a:ext cx="4648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1" name="Google Shape;81;p47"/>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400">
                <a:solidFill>
                  <a:schemeClr val="dk2"/>
                </a:solidFill>
                <a:latin typeface="Calibri"/>
                <a:ea typeface="Calibri"/>
                <a:cs typeface="Calibri"/>
                <a:sym typeface="Calibri"/>
              </a:defRPr>
            </a:lvl1pPr>
            <a:lvl2pPr marL="0" lvl="1" indent="0" algn="r">
              <a:spcBef>
                <a:spcPts val="0"/>
              </a:spcBef>
              <a:buNone/>
              <a:defRPr sz="1400">
                <a:solidFill>
                  <a:schemeClr val="dk2"/>
                </a:solidFill>
                <a:latin typeface="Calibri"/>
                <a:ea typeface="Calibri"/>
                <a:cs typeface="Calibri"/>
                <a:sym typeface="Calibri"/>
              </a:defRPr>
            </a:lvl2pPr>
            <a:lvl3pPr marL="0" lvl="2" indent="0" algn="r">
              <a:spcBef>
                <a:spcPts val="0"/>
              </a:spcBef>
              <a:buNone/>
              <a:defRPr sz="1400">
                <a:solidFill>
                  <a:schemeClr val="dk2"/>
                </a:solidFill>
                <a:latin typeface="Calibri"/>
                <a:ea typeface="Calibri"/>
                <a:cs typeface="Calibri"/>
                <a:sym typeface="Calibri"/>
              </a:defRPr>
            </a:lvl3pPr>
            <a:lvl4pPr marL="0" lvl="3" indent="0" algn="r">
              <a:spcBef>
                <a:spcPts val="0"/>
              </a:spcBef>
              <a:buNone/>
              <a:defRPr sz="1400">
                <a:solidFill>
                  <a:schemeClr val="dk2"/>
                </a:solidFill>
                <a:latin typeface="Calibri"/>
                <a:ea typeface="Calibri"/>
                <a:cs typeface="Calibri"/>
                <a:sym typeface="Calibri"/>
              </a:defRPr>
            </a:lvl4pPr>
            <a:lvl5pPr marL="0" lvl="4" indent="0" algn="r">
              <a:spcBef>
                <a:spcPts val="0"/>
              </a:spcBef>
              <a:buNone/>
              <a:defRPr sz="1400">
                <a:solidFill>
                  <a:schemeClr val="dk2"/>
                </a:solidFill>
                <a:latin typeface="Calibri"/>
                <a:ea typeface="Calibri"/>
                <a:cs typeface="Calibri"/>
                <a:sym typeface="Calibri"/>
              </a:defRPr>
            </a:lvl5pPr>
            <a:lvl6pPr marL="0" lvl="5" indent="0" algn="r">
              <a:spcBef>
                <a:spcPts val="0"/>
              </a:spcBef>
              <a:buNone/>
              <a:defRPr sz="1400">
                <a:solidFill>
                  <a:schemeClr val="dk2"/>
                </a:solidFill>
                <a:latin typeface="Calibri"/>
                <a:ea typeface="Calibri"/>
                <a:cs typeface="Calibri"/>
                <a:sym typeface="Calibri"/>
              </a:defRPr>
            </a:lvl6pPr>
            <a:lvl7pPr marL="0" lvl="6" indent="0" algn="r">
              <a:spcBef>
                <a:spcPts val="0"/>
              </a:spcBef>
              <a:buNone/>
              <a:defRPr sz="1400">
                <a:solidFill>
                  <a:schemeClr val="dk2"/>
                </a:solidFill>
                <a:latin typeface="Calibri"/>
                <a:ea typeface="Calibri"/>
                <a:cs typeface="Calibri"/>
                <a:sym typeface="Calibri"/>
              </a:defRPr>
            </a:lvl7pPr>
            <a:lvl8pPr marL="0" lvl="7" indent="0" algn="r">
              <a:spcBef>
                <a:spcPts val="0"/>
              </a:spcBef>
              <a:buNone/>
              <a:defRPr sz="1400">
                <a:solidFill>
                  <a:schemeClr val="dk2"/>
                </a:solidFill>
                <a:latin typeface="Calibri"/>
                <a:ea typeface="Calibri"/>
                <a:cs typeface="Calibri"/>
                <a:sym typeface="Calibri"/>
              </a:defRPr>
            </a:lvl8pPr>
            <a:lvl9pPr marL="0" lvl="8" indent="0" algn="r">
              <a:spcBef>
                <a:spcPts val="0"/>
              </a:spcBef>
              <a:buNone/>
              <a:defRPr sz="140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pic>
        <p:nvPicPr>
          <p:cNvPr id="82" name="Google Shape;82;p47" descr="A close up of text on a black background&#10;&#10;Description automatically generated"/>
          <p:cNvPicPr preferRelativeResize="0"/>
          <p:nvPr/>
        </p:nvPicPr>
        <p:blipFill rotWithShape="1">
          <a:blip r:embed="rId2">
            <a:alphaModFix/>
          </a:blip>
          <a:srcRect/>
          <a:stretch/>
        </p:blipFill>
        <p:spPr>
          <a:xfrm>
            <a:off x="11066407" y="30746"/>
            <a:ext cx="1071773" cy="1337573"/>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1_Content with Caption">
  <p:cSld name="1_Content with Caption">
    <p:spTree>
      <p:nvGrpSpPr>
        <p:cNvPr id="1" name="Shape 83"/>
        <p:cNvGrpSpPr/>
        <p:nvPr/>
      </p:nvGrpSpPr>
      <p:grpSpPr>
        <a:xfrm>
          <a:off x="0" y="0"/>
          <a:ext cx="0" cy="0"/>
          <a:chOff x="0" y="0"/>
          <a:chExt cx="0" cy="0"/>
        </a:xfrm>
      </p:grpSpPr>
      <p:sp>
        <p:nvSpPr>
          <p:cNvPr id="84" name="Google Shape;84;p48"/>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85;p48"/>
          <p:cNvSpPr/>
          <p:nvPr/>
        </p:nvSpPr>
        <p:spPr>
          <a:xfrm>
            <a:off x="3833815" y="0"/>
            <a:ext cx="270264"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86;p48"/>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48"/>
          <p:cNvSpPr txBox="1">
            <a:spLocks noGrp="1"/>
          </p:cNvSpPr>
          <p:nvPr>
            <p:ph type="body" idx="1"/>
          </p:nvPr>
        </p:nvSpPr>
        <p:spPr>
          <a:xfrm>
            <a:off x="4800600" y="731520"/>
            <a:ext cx="6492240" cy="52578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8" name="Google Shape;88;p48"/>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89" name="Google Shape;89;p48"/>
          <p:cNvSpPr txBox="1">
            <a:spLocks noGrp="1"/>
          </p:cNvSpPr>
          <p:nvPr>
            <p:ph type="dt" idx="10"/>
          </p:nvPr>
        </p:nvSpPr>
        <p:spPr>
          <a:xfrm>
            <a:off x="465512" y="6459785"/>
            <a:ext cx="26185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0" name="Google Shape;90;p48"/>
          <p:cNvSpPr txBox="1">
            <a:spLocks noGrp="1"/>
          </p:cNvSpPr>
          <p:nvPr>
            <p:ph type="ftr" idx="11"/>
          </p:nvPr>
        </p:nvSpPr>
        <p:spPr>
          <a:xfrm>
            <a:off x="4800600" y="6459785"/>
            <a:ext cx="4648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1" name="Google Shape;91;p48"/>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400">
                <a:solidFill>
                  <a:schemeClr val="dk2"/>
                </a:solidFill>
                <a:latin typeface="Calibri"/>
                <a:ea typeface="Calibri"/>
                <a:cs typeface="Calibri"/>
                <a:sym typeface="Calibri"/>
              </a:defRPr>
            </a:lvl1pPr>
            <a:lvl2pPr marL="0" lvl="1" indent="0" algn="r">
              <a:spcBef>
                <a:spcPts val="0"/>
              </a:spcBef>
              <a:buNone/>
              <a:defRPr sz="1400">
                <a:solidFill>
                  <a:schemeClr val="dk2"/>
                </a:solidFill>
                <a:latin typeface="Calibri"/>
                <a:ea typeface="Calibri"/>
                <a:cs typeface="Calibri"/>
                <a:sym typeface="Calibri"/>
              </a:defRPr>
            </a:lvl2pPr>
            <a:lvl3pPr marL="0" lvl="2" indent="0" algn="r">
              <a:spcBef>
                <a:spcPts val="0"/>
              </a:spcBef>
              <a:buNone/>
              <a:defRPr sz="1400">
                <a:solidFill>
                  <a:schemeClr val="dk2"/>
                </a:solidFill>
                <a:latin typeface="Calibri"/>
                <a:ea typeface="Calibri"/>
                <a:cs typeface="Calibri"/>
                <a:sym typeface="Calibri"/>
              </a:defRPr>
            </a:lvl3pPr>
            <a:lvl4pPr marL="0" lvl="3" indent="0" algn="r">
              <a:spcBef>
                <a:spcPts val="0"/>
              </a:spcBef>
              <a:buNone/>
              <a:defRPr sz="1400">
                <a:solidFill>
                  <a:schemeClr val="dk2"/>
                </a:solidFill>
                <a:latin typeface="Calibri"/>
                <a:ea typeface="Calibri"/>
                <a:cs typeface="Calibri"/>
                <a:sym typeface="Calibri"/>
              </a:defRPr>
            </a:lvl4pPr>
            <a:lvl5pPr marL="0" lvl="4" indent="0" algn="r">
              <a:spcBef>
                <a:spcPts val="0"/>
              </a:spcBef>
              <a:buNone/>
              <a:defRPr sz="1400">
                <a:solidFill>
                  <a:schemeClr val="dk2"/>
                </a:solidFill>
                <a:latin typeface="Calibri"/>
                <a:ea typeface="Calibri"/>
                <a:cs typeface="Calibri"/>
                <a:sym typeface="Calibri"/>
              </a:defRPr>
            </a:lvl5pPr>
            <a:lvl6pPr marL="0" lvl="5" indent="0" algn="r">
              <a:spcBef>
                <a:spcPts val="0"/>
              </a:spcBef>
              <a:buNone/>
              <a:defRPr sz="1400">
                <a:solidFill>
                  <a:schemeClr val="dk2"/>
                </a:solidFill>
                <a:latin typeface="Calibri"/>
                <a:ea typeface="Calibri"/>
                <a:cs typeface="Calibri"/>
                <a:sym typeface="Calibri"/>
              </a:defRPr>
            </a:lvl6pPr>
            <a:lvl7pPr marL="0" lvl="6" indent="0" algn="r">
              <a:spcBef>
                <a:spcPts val="0"/>
              </a:spcBef>
              <a:buNone/>
              <a:defRPr sz="1400">
                <a:solidFill>
                  <a:schemeClr val="dk2"/>
                </a:solidFill>
                <a:latin typeface="Calibri"/>
                <a:ea typeface="Calibri"/>
                <a:cs typeface="Calibri"/>
                <a:sym typeface="Calibri"/>
              </a:defRPr>
            </a:lvl7pPr>
            <a:lvl8pPr marL="0" lvl="7" indent="0" algn="r">
              <a:spcBef>
                <a:spcPts val="0"/>
              </a:spcBef>
              <a:buNone/>
              <a:defRPr sz="1400">
                <a:solidFill>
                  <a:schemeClr val="dk2"/>
                </a:solidFill>
                <a:latin typeface="Calibri"/>
                <a:ea typeface="Calibri"/>
                <a:cs typeface="Calibri"/>
                <a:sym typeface="Calibri"/>
              </a:defRPr>
            </a:lvl8pPr>
            <a:lvl9pPr marL="0" lvl="8" indent="0" algn="r">
              <a:spcBef>
                <a:spcPts val="0"/>
              </a:spcBef>
              <a:buNone/>
              <a:defRPr sz="140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2"/>
        <p:cNvGrpSpPr/>
        <p:nvPr/>
      </p:nvGrpSpPr>
      <p:grpSpPr>
        <a:xfrm>
          <a:off x="0" y="0"/>
          <a:ext cx="0" cy="0"/>
          <a:chOff x="0" y="0"/>
          <a:chExt cx="0" cy="0"/>
        </a:xfrm>
      </p:grpSpPr>
      <p:sp>
        <p:nvSpPr>
          <p:cNvPr id="93" name="Google Shape;93;p49"/>
          <p:cNvSpPr txBox="1">
            <a:spLocks noGrp="1"/>
          </p:cNvSpPr>
          <p:nvPr>
            <p:ph type="title"/>
          </p:nvPr>
        </p:nvSpPr>
        <p:spPr>
          <a:xfrm>
            <a:off x="1097280" y="286604"/>
            <a:ext cx="10058400" cy="994042"/>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49"/>
          <p:cNvSpPr txBox="1">
            <a:spLocks noGrp="1"/>
          </p:cNvSpPr>
          <p:nvPr>
            <p:ph type="body" idx="1"/>
          </p:nvPr>
        </p:nvSpPr>
        <p:spPr>
          <a:xfrm rot="5400000">
            <a:off x="3867924" y="-1418662"/>
            <a:ext cx="4517113" cy="100584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5" name="Google Shape;95;p49"/>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6" name="Google Shape;96;p49"/>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7" name="Google Shape;97;p49"/>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image" Target="../media/image1.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6"/>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11;p36"/>
          <p:cNvSpPr/>
          <p:nvPr/>
        </p:nvSpPr>
        <p:spPr>
          <a:xfrm>
            <a:off x="15" y="6190735"/>
            <a:ext cx="12191985" cy="210065"/>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36"/>
          <p:cNvSpPr txBox="1">
            <a:spLocks noGrp="1"/>
          </p:cNvSpPr>
          <p:nvPr>
            <p:ph type="title"/>
          </p:nvPr>
        </p:nvSpPr>
        <p:spPr>
          <a:xfrm>
            <a:off x="1097280" y="286604"/>
            <a:ext cx="10058400" cy="994042"/>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36"/>
          <p:cNvSpPr txBox="1">
            <a:spLocks noGrp="1"/>
          </p:cNvSpPr>
          <p:nvPr>
            <p:ph type="body" idx="1"/>
          </p:nvPr>
        </p:nvSpPr>
        <p:spPr>
          <a:xfrm>
            <a:off x="1097280" y="1351981"/>
            <a:ext cx="10058400" cy="4517113"/>
          </a:xfrm>
          <a:prstGeom prst="rect">
            <a:avLst/>
          </a:prstGeom>
          <a:noFill/>
          <a:ln>
            <a:noFill/>
          </a:ln>
        </p:spPr>
        <p:txBody>
          <a:bodyPr spcFirstLastPara="1" wrap="square" lIns="0" tIns="45700" rIns="0" bIns="45700" anchor="t" anchorCtr="0">
            <a:normAutofit/>
          </a:bodyPr>
          <a:lstStyle>
            <a:lvl1pPr marL="457200" marR="0" lvl="0" indent="-381000" algn="l" rtl="0">
              <a:lnSpc>
                <a:spcPct val="90000"/>
              </a:lnSpc>
              <a:spcBef>
                <a:spcPts val="1200"/>
              </a:spcBef>
              <a:spcAft>
                <a:spcPts val="0"/>
              </a:spcAft>
              <a:buClr>
                <a:schemeClr val="accent1"/>
              </a:buClr>
              <a:buSzPts val="2400"/>
              <a:buFont typeface="Calibri"/>
              <a:buChar char=" "/>
              <a:defRPr sz="2400" b="0" i="0" u="none" strike="noStrike" cap="none">
                <a:solidFill>
                  <a:srgbClr val="3F3F3F"/>
                </a:solidFill>
                <a:latin typeface="Calibri"/>
                <a:ea typeface="Calibri"/>
                <a:cs typeface="Calibri"/>
                <a:sym typeface="Calibri"/>
              </a:defRPr>
            </a:lvl1pPr>
            <a:lvl2pPr marL="914400" marR="0" lvl="1" indent="-355600" algn="l" rtl="0">
              <a:lnSpc>
                <a:spcPct val="90000"/>
              </a:lnSpc>
              <a:spcBef>
                <a:spcPts val="200"/>
              </a:spcBef>
              <a:spcAft>
                <a:spcPts val="0"/>
              </a:spcAft>
              <a:buClr>
                <a:schemeClr val="accent1"/>
              </a:buClr>
              <a:buSzPts val="2000"/>
              <a:buFont typeface="Calibri"/>
              <a:buChar char="◦"/>
              <a:defRPr sz="2000" b="0" i="0" u="none" strike="noStrike" cap="none">
                <a:solidFill>
                  <a:srgbClr val="3F3F3F"/>
                </a:solidFill>
                <a:latin typeface="Calibri"/>
                <a:ea typeface="Calibri"/>
                <a:cs typeface="Calibri"/>
                <a:sym typeface="Calibri"/>
              </a:defRPr>
            </a:lvl2pPr>
            <a:lvl3pPr marL="1371600" marR="0" lvl="2" indent="-330200" algn="l" rtl="0">
              <a:lnSpc>
                <a:spcPct val="90000"/>
              </a:lnSpc>
              <a:spcBef>
                <a:spcPts val="400"/>
              </a:spcBef>
              <a:spcAft>
                <a:spcPts val="0"/>
              </a:spcAft>
              <a:buClr>
                <a:schemeClr val="accent1"/>
              </a:buClr>
              <a:buSzPts val="1600"/>
              <a:buFont typeface="Calibri"/>
              <a:buChar char="◦"/>
              <a:defRPr sz="1600" b="0" i="0" u="none" strike="noStrike" cap="none">
                <a:solidFill>
                  <a:srgbClr val="3F3F3F"/>
                </a:solidFill>
                <a:latin typeface="Calibri"/>
                <a:ea typeface="Calibri"/>
                <a:cs typeface="Calibri"/>
                <a:sym typeface="Calibri"/>
              </a:defRPr>
            </a:lvl3pPr>
            <a:lvl4pPr marL="1828800" marR="0" lvl="3" indent="-330200" algn="l" rtl="0">
              <a:lnSpc>
                <a:spcPct val="90000"/>
              </a:lnSpc>
              <a:spcBef>
                <a:spcPts val="400"/>
              </a:spcBef>
              <a:spcAft>
                <a:spcPts val="0"/>
              </a:spcAft>
              <a:buClr>
                <a:schemeClr val="accent1"/>
              </a:buClr>
              <a:buSzPts val="1600"/>
              <a:buFont typeface="Calibri"/>
              <a:buChar char="◦"/>
              <a:defRPr sz="1600" b="0" i="0" u="none" strike="noStrike" cap="none">
                <a:solidFill>
                  <a:srgbClr val="3F3F3F"/>
                </a:solidFill>
                <a:latin typeface="Calibri"/>
                <a:ea typeface="Calibri"/>
                <a:cs typeface="Calibri"/>
                <a:sym typeface="Calibri"/>
              </a:defRPr>
            </a:lvl4pPr>
            <a:lvl5pPr marL="2286000" marR="0" lvl="4" indent="-330200" algn="l" rtl="0">
              <a:lnSpc>
                <a:spcPct val="90000"/>
              </a:lnSpc>
              <a:spcBef>
                <a:spcPts val="400"/>
              </a:spcBef>
              <a:spcAft>
                <a:spcPts val="0"/>
              </a:spcAft>
              <a:buClr>
                <a:schemeClr val="accent1"/>
              </a:buClr>
              <a:buSzPts val="1600"/>
              <a:buFont typeface="Calibri"/>
              <a:buChar char="◦"/>
              <a:defRPr sz="16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4" name="Google Shape;14;p36"/>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5" name="Google Shape;15;p36"/>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6" name="Google Shape;16;p36"/>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b="0" i="0" u="none" strike="noStrike" cap="none">
                <a:solidFill>
                  <a:schemeClr val="dk1"/>
                </a:solidFill>
                <a:latin typeface="Calibri"/>
                <a:ea typeface="Calibri"/>
                <a:cs typeface="Calibri"/>
                <a:sym typeface="Calibri"/>
              </a:defRPr>
            </a:lvl1pPr>
            <a:lvl2pPr marL="0" marR="0" lvl="1" indent="0" algn="r" rtl="0">
              <a:spcBef>
                <a:spcPts val="0"/>
              </a:spcBef>
              <a:buNone/>
              <a:defRPr sz="1400" b="0" i="0" u="none" strike="noStrike" cap="none">
                <a:solidFill>
                  <a:schemeClr val="dk1"/>
                </a:solidFill>
                <a:latin typeface="Calibri"/>
                <a:ea typeface="Calibri"/>
                <a:cs typeface="Calibri"/>
                <a:sym typeface="Calibri"/>
              </a:defRPr>
            </a:lvl2pPr>
            <a:lvl3pPr marL="0" marR="0" lvl="2" indent="0" algn="r" rtl="0">
              <a:spcBef>
                <a:spcPts val="0"/>
              </a:spcBef>
              <a:buNone/>
              <a:defRPr sz="1400" b="0" i="0" u="none" strike="noStrike" cap="none">
                <a:solidFill>
                  <a:schemeClr val="dk1"/>
                </a:solidFill>
                <a:latin typeface="Calibri"/>
                <a:ea typeface="Calibri"/>
                <a:cs typeface="Calibri"/>
                <a:sym typeface="Calibri"/>
              </a:defRPr>
            </a:lvl3pPr>
            <a:lvl4pPr marL="0" marR="0" lvl="3" indent="0" algn="r" rtl="0">
              <a:spcBef>
                <a:spcPts val="0"/>
              </a:spcBef>
              <a:buNone/>
              <a:defRPr sz="1400" b="0" i="0" u="none" strike="noStrike" cap="none">
                <a:solidFill>
                  <a:schemeClr val="dk1"/>
                </a:solidFill>
                <a:latin typeface="Calibri"/>
                <a:ea typeface="Calibri"/>
                <a:cs typeface="Calibri"/>
                <a:sym typeface="Calibri"/>
              </a:defRPr>
            </a:lvl4pPr>
            <a:lvl5pPr marL="0" marR="0" lvl="4" indent="0" algn="r" rtl="0">
              <a:spcBef>
                <a:spcPts val="0"/>
              </a:spcBef>
              <a:buNone/>
              <a:defRPr sz="1400" b="0" i="0" u="none" strike="noStrike" cap="none">
                <a:solidFill>
                  <a:schemeClr val="dk1"/>
                </a:solidFill>
                <a:latin typeface="Calibri"/>
                <a:ea typeface="Calibri"/>
                <a:cs typeface="Calibri"/>
                <a:sym typeface="Calibri"/>
              </a:defRPr>
            </a:lvl5pPr>
            <a:lvl6pPr marL="0" marR="0" lvl="5" indent="0" algn="r" rtl="0">
              <a:spcBef>
                <a:spcPts val="0"/>
              </a:spcBef>
              <a:buNone/>
              <a:defRPr sz="1400" b="0" i="0" u="none" strike="noStrike" cap="none">
                <a:solidFill>
                  <a:schemeClr val="dk1"/>
                </a:solidFill>
                <a:latin typeface="Calibri"/>
                <a:ea typeface="Calibri"/>
                <a:cs typeface="Calibri"/>
                <a:sym typeface="Calibri"/>
              </a:defRPr>
            </a:lvl6pPr>
            <a:lvl7pPr marL="0" marR="0" lvl="6" indent="0" algn="r" rtl="0">
              <a:spcBef>
                <a:spcPts val="0"/>
              </a:spcBef>
              <a:buNone/>
              <a:defRPr sz="1400" b="0" i="0" u="none" strike="noStrike" cap="none">
                <a:solidFill>
                  <a:schemeClr val="dk1"/>
                </a:solidFill>
                <a:latin typeface="Calibri"/>
                <a:ea typeface="Calibri"/>
                <a:cs typeface="Calibri"/>
                <a:sym typeface="Calibri"/>
              </a:defRPr>
            </a:lvl7pPr>
            <a:lvl8pPr marL="0" marR="0" lvl="7" indent="0" algn="r" rtl="0">
              <a:spcBef>
                <a:spcPts val="0"/>
              </a:spcBef>
              <a:buNone/>
              <a:defRPr sz="1400" b="0" i="0" u="none" strike="noStrike" cap="none">
                <a:solidFill>
                  <a:schemeClr val="dk1"/>
                </a:solidFill>
                <a:latin typeface="Calibri"/>
                <a:ea typeface="Calibri"/>
                <a:cs typeface="Calibri"/>
                <a:sym typeface="Calibri"/>
              </a:defRPr>
            </a:lvl8pPr>
            <a:lvl9pPr marL="0" marR="0" lvl="8" indent="0" algn="r" rtl="0">
              <a:spcBef>
                <a:spcPts val="0"/>
              </a:spcBef>
              <a:buNone/>
              <a:defRPr sz="14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cxnSp>
        <p:nvCxnSpPr>
          <p:cNvPr id="17" name="Google Shape;17;p36"/>
          <p:cNvCxnSpPr/>
          <p:nvPr/>
        </p:nvCxnSpPr>
        <p:spPr>
          <a:xfrm>
            <a:off x="1193532" y="1292995"/>
            <a:ext cx="9966960" cy="0"/>
          </a:xfrm>
          <a:prstGeom prst="straightConnector1">
            <a:avLst/>
          </a:prstGeom>
          <a:noFill/>
          <a:ln w="9525" cap="flat" cmpd="sng">
            <a:solidFill>
              <a:srgbClr val="7F7F7F"/>
            </a:solidFill>
            <a:prstDash val="solid"/>
            <a:round/>
            <a:headEnd type="none" w="sm" len="sm"/>
            <a:tailEnd type="none" w="sm" len="sm"/>
          </a:ln>
        </p:spPr>
      </p:cxnSp>
      <p:pic>
        <p:nvPicPr>
          <p:cNvPr id="18" name="Google Shape;18;p36" descr="A close up of text on a black background&#10;&#10;Description automatically generated"/>
          <p:cNvPicPr preferRelativeResize="0"/>
          <p:nvPr/>
        </p:nvPicPr>
        <p:blipFill rotWithShape="1">
          <a:blip r:embed="rId11">
            <a:alphaModFix/>
          </a:blip>
          <a:srcRect/>
          <a:stretch/>
        </p:blipFill>
        <p:spPr>
          <a:xfrm>
            <a:off x="11066407" y="30746"/>
            <a:ext cx="1071773" cy="133757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8"/>
        <p:cNvGrpSpPr/>
        <p:nvPr/>
      </p:nvGrpSpPr>
      <p:grpSpPr>
        <a:xfrm>
          <a:off x="0" y="0"/>
          <a:ext cx="0" cy="0"/>
          <a:chOff x="0" y="0"/>
          <a:chExt cx="0" cy="0"/>
        </a:xfrm>
      </p:grpSpPr>
      <p:sp>
        <p:nvSpPr>
          <p:cNvPr id="99" name="Google Shape;99;p39"/>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0;p39"/>
          <p:cNvSpPr/>
          <p:nvPr/>
        </p:nvSpPr>
        <p:spPr>
          <a:xfrm>
            <a:off x="15" y="6190735"/>
            <a:ext cx="12191985" cy="210065"/>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 name="Google Shape;101;p39"/>
          <p:cNvSpPr txBox="1">
            <a:spLocks noGrp="1"/>
          </p:cNvSpPr>
          <p:nvPr>
            <p:ph type="title"/>
          </p:nvPr>
        </p:nvSpPr>
        <p:spPr>
          <a:xfrm>
            <a:off x="1097280" y="286604"/>
            <a:ext cx="10058400" cy="994042"/>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2" name="Google Shape;102;p39"/>
          <p:cNvSpPr txBox="1">
            <a:spLocks noGrp="1"/>
          </p:cNvSpPr>
          <p:nvPr>
            <p:ph type="body" idx="1"/>
          </p:nvPr>
        </p:nvSpPr>
        <p:spPr>
          <a:xfrm>
            <a:off x="1097280" y="1351981"/>
            <a:ext cx="10058400" cy="4517113"/>
          </a:xfrm>
          <a:prstGeom prst="rect">
            <a:avLst/>
          </a:prstGeom>
          <a:noFill/>
          <a:ln>
            <a:noFill/>
          </a:ln>
        </p:spPr>
        <p:txBody>
          <a:bodyPr spcFirstLastPara="1" wrap="square" lIns="0" tIns="45700" rIns="0" bIns="45700" anchor="t" anchorCtr="0">
            <a:normAutofit/>
          </a:bodyPr>
          <a:lstStyle>
            <a:lvl1pPr marL="457200" marR="0" lvl="0" indent="-381000" algn="l" rtl="0">
              <a:lnSpc>
                <a:spcPct val="90000"/>
              </a:lnSpc>
              <a:spcBef>
                <a:spcPts val="1200"/>
              </a:spcBef>
              <a:spcAft>
                <a:spcPts val="0"/>
              </a:spcAft>
              <a:buClr>
                <a:schemeClr val="accent1"/>
              </a:buClr>
              <a:buSzPts val="2400"/>
              <a:buFont typeface="Calibri"/>
              <a:buChar char=" "/>
              <a:defRPr sz="2400" b="0" i="0" u="none" strike="noStrike" cap="none">
                <a:solidFill>
                  <a:srgbClr val="3F3F3F"/>
                </a:solidFill>
                <a:latin typeface="Calibri"/>
                <a:ea typeface="Calibri"/>
                <a:cs typeface="Calibri"/>
                <a:sym typeface="Calibri"/>
              </a:defRPr>
            </a:lvl1pPr>
            <a:lvl2pPr marL="914400" marR="0" lvl="1" indent="-355600" algn="l" rtl="0">
              <a:lnSpc>
                <a:spcPct val="90000"/>
              </a:lnSpc>
              <a:spcBef>
                <a:spcPts val="200"/>
              </a:spcBef>
              <a:spcAft>
                <a:spcPts val="0"/>
              </a:spcAft>
              <a:buClr>
                <a:schemeClr val="accent1"/>
              </a:buClr>
              <a:buSzPts val="2000"/>
              <a:buFont typeface="Calibri"/>
              <a:buChar char="◦"/>
              <a:defRPr sz="2000" b="0" i="0" u="none" strike="noStrike" cap="none">
                <a:solidFill>
                  <a:srgbClr val="3F3F3F"/>
                </a:solidFill>
                <a:latin typeface="Calibri"/>
                <a:ea typeface="Calibri"/>
                <a:cs typeface="Calibri"/>
                <a:sym typeface="Calibri"/>
              </a:defRPr>
            </a:lvl2pPr>
            <a:lvl3pPr marL="1371600" marR="0" lvl="2" indent="-330200" algn="l" rtl="0">
              <a:lnSpc>
                <a:spcPct val="90000"/>
              </a:lnSpc>
              <a:spcBef>
                <a:spcPts val="400"/>
              </a:spcBef>
              <a:spcAft>
                <a:spcPts val="0"/>
              </a:spcAft>
              <a:buClr>
                <a:schemeClr val="accent1"/>
              </a:buClr>
              <a:buSzPts val="1600"/>
              <a:buFont typeface="Calibri"/>
              <a:buChar char="◦"/>
              <a:defRPr sz="1600" b="0" i="0" u="none" strike="noStrike" cap="none">
                <a:solidFill>
                  <a:srgbClr val="3F3F3F"/>
                </a:solidFill>
                <a:latin typeface="Calibri"/>
                <a:ea typeface="Calibri"/>
                <a:cs typeface="Calibri"/>
                <a:sym typeface="Calibri"/>
              </a:defRPr>
            </a:lvl3pPr>
            <a:lvl4pPr marL="1828800" marR="0" lvl="3" indent="-330200" algn="l" rtl="0">
              <a:lnSpc>
                <a:spcPct val="90000"/>
              </a:lnSpc>
              <a:spcBef>
                <a:spcPts val="400"/>
              </a:spcBef>
              <a:spcAft>
                <a:spcPts val="0"/>
              </a:spcAft>
              <a:buClr>
                <a:schemeClr val="accent1"/>
              </a:buClr>
              <a:buSzPts val="1600"/>
              <a:buFont typeface="Calibri"/>
              <a:buChar char="◦"/>
              <a:defRPr sz="1600" b="0" i="0" u="none" strike="noStrike" cap="none">
                <a:solidFill>
                  <a:srgbClr val="3F3F3F"/>
                </a:solidFill>
                <a:latin typeface="Calibri"/>
                <a:ea typeface="Calibri"/>
                <a:cs typeface="Calibri"/>
                <a:sym typeface="Calibri"/>
              </a:defRPr>
            </a:lvl4pPr>
            <a:lvl5pPr marL="2286000" marR="0" lvl="4" indent="-330200" algn="l" rtl="0">
              <a:lnSpc>
                <a:spcPct val="90000"/>
              </a:lnSpc>
              <a:spcBef>
                <a:spcPts val="400"/>
              </a:spcBef>
              <a:spcAft>
                <a:spcPts val="0"/>
              </a:spcAft>
              <a:buClr>
                <a:schemeClr val="accent1"/>
              </a:buClr>
              <a:buSzPts val="1600"/>
              <a:buFont typeface="Calibri"/>
              <a:buChar char="◦"/>
              <a:defRPr sz="16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03" name="Google Shape;103;p39"/>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04" name="Google Shape;104;p39"/>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05" name="Google Shape;105;p39"/>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0" marR="0" lvl="1" indent="0" algn="r" rtl="0">
              <a:spcBef>
                <a:spcPts val="0"/>
              </a:spcBef>
              <a:buNone/>
              <a:defRPr sz="1200" b="0" i="0" u="none" strike="noStrike" cap="none">
                <a:solidFill>
                  <a:schemeClr val="dk1"/>
                </a:solidFill>
                <a:latin typeface="Calibri"/>
                <a:ea typeface="Calibri"/>
                <a:cs typeface="Calibri"/>
                <a:sym typeface="Calibri"/>
              </a:defRPr>
            </a:lvl2pPr>
            <a:lvl3pPr marL="0" marR="0" lvl="2" indent="0" algn="r" rtl="0">
              <a:spcBef>
                <a:spcPts val="0"/>
              </a:spcBef>
              <a:buNone/>
              <a:defRPr sz="1200" b="0" i="0" u="none" strike="noStrike" cap="none">
                <a:solidFill>
                  <a:schemeClr val="dk1"/>
                </a:solidFill>
                <a:latin typeface="Calibri"/>
                <a:ea typeface="Calibri"/>
                <a:cs typeface="Calibri"/>
                <a:sym typeface="Calibri"/>
              </a:defRPr>
            </a:lvl3pPr>
            <a:lvl4pPr marL="0" marR="0" lvl="3" indent="0" algn="r" rtl="0">
              <a:spcBef>
                <a:spcPts val="0"/>
              </a:spcBef>
              <a:buNone/>
              <a:defRPr sz="1200" b="0" i="0" u="none" strike="noStrike" cap="none">
                <a:solidFill>
                  <a:schemeClr val="dk1"/>
                </a:solidFill>
                <a:latin typeface="Calibri"/>
                <a:ea typeface="Calibri"/>
                <a:cs typeface="Calibri"/>
                <a:sym typeface="Calibri"/>
              </a:defRPr>
            </a:lvl4pPr>
            <a:lvl5pPr marL="0" marR="0" lvl="4" indent="0" algn="r" rtl="0">
              <a:spcBef>
                <a:spcPts val="0"/>
              </a:spcBef>
              <a:buNone/>
              <a:defRPr sz="1200" b="0" i="0" u="none" strike="noStrike" cap="none">
                <a:solidFill>
                  <a:schemeClr val="dk1"/>
                </a:solidFill>
                <a:latin typeface="Calibri"/>
                <a:ea typeface="Calibri"/>
                <a:cs typeface="Calibri"/>
                <a:sym typeface="Calibri"/>
              </a:defRPr>
            </a:lvl5pPr>
            <a:lvl6pPr marL="0" marR="0" lvl="5" indent="0" algn="r" rtl="0">
              <a:spcBef>
                <a:spcPts val="0"/>
              </a:spcBef>
              <a:buNone/>
              <a:defRPr sz="1200" b="0" i="0" u="none" strike="noStrike" cap="none">
                <a:solidFill>
                  <a:schemeClr val="dk1"/>
                </a:solidFill>
                <a:latin typeface="Calibri"/>
                <a:ea typeface="Calibri"/>
                <a:cs typeface="Calibri"/>
                <a:sym typeface="Calibri"/>
              </a:defRPr>
            </a:lvl6pPr>
            <a:lvl7pPr marL="0" marR="0" lvl="6" indent="0" algn="r" rtl="0">
              <a:spcBef>
                <a:spcPts val="0"/>
              </a:spcBef>
              <a:buNone/>
              <a:defRPr sz="1200" b="0" i="0" u="none" strike="noStrike" cap="none">
                <a:solidFill>
                  <a:schemeClr val="dk1"/>
                </a:solidFill>
                <a:latin typeface="Calibri"/>
                <a:ea typeface="Calibri"/>
                <a:cs typeface="Calibri"/>
                <a:sym typeface="Calibri"/>
              </a:defRPr>
            </a:lvl7pPr>
            <a:lvl8pPr marL="0" marR="0" lvl="7" indent="0" algn="r" rtl="0">
              <a:spcBef>
                <a:spcPts val="0"/>
              </a:spcBef>
              <a:buNone/>
              <a:defRPr sz="1200" b="0" i="0" u="none" strike="noStrike" cap="none">
                <a:solidFill>
                  <a:schemeClr val="dk1"/>
                </a:solidFill>
                <a:latin typeface="Calibri"/>
                <a:ea typeface="Calibri"/>
                <a:cs typeface="Calibri"/>
                <a:sym typeface="Calibri"/>
              </a:defRPr>
            </a:lvl8pPr>
            <a:lvl9pPr marL="0" marR="0" lvl="8" indent="0" algn="r" rtl="0">
              <a:spcBef>
                <a:spcPts val="0"/>
              </a:spcBef>
              <a:buNone/>
              <a:defRPr sz="12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cxnSp>
        <p:nvCxnSpPr>
          <p:cNvPr id="106" name="Google Shape;106;p39"/>
          <p:cNvCxnSpPr/>
          <p:nvPr/>
        </p:nvCxnSpPr>
        <p:spPr>
          <a:xfrm>
            <a:off x="1193532" y="1292995"/>
            <a:ext cx="9966960" cy="0"/>
          </a:xfrm>
          <a:prstGeom prst="straightConnector1">
            <a:avLst/>
          </a:prstGeom>
          <a:noFill/>
          <a:ln w="9525" cap="flat" cmpd="sng">
            <a:solidFill>
              <a:srgbClr val="7F7F7F"/>
            </a:solidFill>
            <a:prstDash val="solid"/>
            <a:round/>
            <a:headEnd type="none" w="sm" len="sm"/>
            <a:tailEnd type="none" w="sm" len="sm"/>
          </a:ln>
        </p:spPr>
      </p:cxnSp>
      <p:pic>
        <p:nvPicPr>
          <p:cNvPr id="107" name="Google Shape;107;p39" descr="A close up of text on a black background&#10;&#10;Description automatically generated"/>
          <p:cNvPicPr preferRelativeResize="0"/>
          <p:nvPr/>
        </p:nvPicPr>
        <p:blipFill rotWithShape="1">
          <a:blip r:embed="rId14">
            <a:alphaModFix/>
          </a:blip>
          <a:srcRect/>
          <a:stretch/>
        </p:blipFill>
        <p:spPr>
          <a:xfrm>
            <a:off x="11066407" y="30746"/>
            <a:ext cx="1071773" cy="133757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190735"/>
            <a:ext cx="12191985" cy="2100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4"/>
            <a:ext cx="10058400" cy="99404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351981"/>
            <a:ext cx="10058400" cy="4517113"/>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1400">
                <a:solidFill>
                  <a:schemeClr val="tx1"/>
                </a:solidFill>
              </a:defRPr>
            </a:lvl1pPr>
          </a:lstStyle>
          <a:p>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400">
                <a:solidFill>
                  <a:schemeClr val="tx1"/>
                </a:solidFill>
              </a:defRPr>
            </a:lvl1pPr>
          </a:lstStyle>
          <a:p>
            <a:fld id="{D57F1E4F-1CFF-5643-939E-02111984F565}" type="slidenum">
              <a:rPr lang="en-US" smtClean="0"/>
              <a:pPr/>
              <a:t>‹#›</a:t>
            </a:fld>
            <a:endParaRPr lang="en-US" dirty="0"/>
          </a:p>
        </p:txBody>
      </p:sp>
      <p:cxnSp>
        <p:nvCxnSpPr>
          <p:cNvPr id="10" name="Straight Connector 9"/>
          <p:cNvCxnSpPr/>
          <p:nvPr/>
        </p:nvCxnSpPr>
        <p:spPr>
          <a:xfrm>
            <a:off x="1193532" y="129299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A close up of text on a black background&#10;&#10;Description automatically generated">
            <a:extLst>
              <a:ext uri="{FF2B5EF4-FFF2-40B4-BE49-F238E27FC236}">
                <a16:creationId xmlns:a16="http://schemas.microsoft.com/office/drawing/2014/main" id="{2B5EA695-5CBD-4689-BAF4-447CA9308F68}"/>
              </a:ext>
            </a:extLst>
          </p:cNvPr>
          <p:cNvPicPr>
            <a:picLocks noChangeAspect="1"/>
          </p:cNvPicPr>
          <p:nvPr userDrawn="1"/>
        </p:nvPicPr>
        <p:blipFill>
          <a:blip r:embed="rId12"/>
          <a:stretch>
            <a:fillRect/>
          </a:stretch>
        </p:blipFill>
        <p:spPr>
          <a:xfrm>
            <a:off x="11066407" y="30746"/>
            <a:ext cx="1071773" cy="1337573"/>
          </a:xfrm>
          <a:prstGeom prst="rect">
            <a:avLst/>
          </a:prstGeom>
        </p:spPr>
      </p:pic>
    </p:spTree>
    <p:extLst>
      <p:ext uri="{BB962C8B-B14F-4D97-AF65-F5344CB8AC3E}">
        <p14:creationId xmlns:p14="http://schemas.microsoft.com/office/powerpoint/2010/main" val="277521506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jpg"/><Relationship Id="rId7" Type="http://schemas.openxmlformats.org/officeDocument/2006/relationships/diagramColors" Target="../diagrams/colors2.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4.xml"/><Relationship Id="rId1" Type="http://schemas.openxmlformats.org/officeDocument/2006/relationships/slideLayout" Target="../slideLayouts/slideLayout15.xml"/><Relationship Id="rId4" Type="http://schemas.openxmlformats.org/officeDocument/2006/relationships/image" Target="../media/image9.emf"/></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8"/>
        <p:cNvGrpSpPr/>
        <p:nvPr/>
      </p:nvGrpSpPr>
      <p:grpSpPr>
        <a:xfrm>
          <a:off x="0" y="0"/>
          <a:ext cx="0" cy="0"/>
          <a:chOff x="0" y="0"/>
          <a:chExt cx="0" cy="0"/>
        </a:xfrm>
      </p:grpSpPr>
      <p:sp>
        <p:nvSpPr>
          <p:cNvPr id="229" name="Google Shape;229;p1"/>
          <p:cNvSpPr txBox="1">
            <a:spLocks noGrp="1"/>
          </p:cNvSpPr>
          <p:nvPr>
            <p:ph type="title"/>
          </p:nvPr>
        </p:nvSpPr>
        <p:spPr>
          <a:xfrm>
            <a:off x="1097279" y="1838632"/>
            <a:ext cx="11015699" cy="249537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262626"/>
              </a:buClr>
              <a:buSzPts val="7200"/>
              <a:buFont typeface="Calibri"/>
              <a:buNone/>
            </a:pPr>
            <a:br>
              <a:rPr lang="en-US" sz="7200" b="1" dirty="0"/>
            </a:br>
            <a:br>
              <a:rPr lang="en-US" sz="7200" b="1" dirty="0"/>
            </a:br>
            <a:br>
              <a:rPr lang="en-US" sz="7200" b="1" dirty="0"/>
            </a:br>
            <a:br>
              <a:rPr lang="en-US" sz="7200" b="1" dirty="0"/>
            </a:br>
            <a:br>
              <a:rPr lang="en-US" sz="7200" b="1" dirty="0"/>
            </a:br>
            <a:br>
              <a:rPr lang="en-US" sz="7200" b="1" dirty="0"/>
            </a:br>
            <a:br>
              <a:rPr lang="en-US" sz="7200" b="1" dirty="0"/>
            </a:br>
            <a:br>
              <a:rPr lang="en-US" sz="7200" b="1" dirty="0"/>
            </a:br>
            <a:r>
              <a:rPr lang="en-US" sz="4800" b="1" dirty="0">
                <a:latin typeface="Calibri"/>
                <a:ea typeface="Calibri"/>
                <a:cs typeface="Calibri"/>
                <a:sym typeface="Calibri"/>
              </a:rPr>
              <a:t>Joint Strategic Plan</a:t>
            </a:r>
            <a:br>
              <a:rPr lang="en-US" sz="4800" b="1" dirty="0">
                <a:latin typeface="Calibri"/>
                <a:ea typeface="Calibri"/>
                <a:cs typeface="Calibri"/>
                <a:sym typeface="Calibri"/>
              </a:rPr>
            </a:br>
            <a:r>
              <a:rPr lang="en-US" sz="4800" b="1" dirty="0">
                <a:latin typeface="Calibri"/>
                <a:ea typeface="Calibri"/>
                <a:cs typeface="Calibri"/>
                <a:sym typeface="Calibri"/>
              </a:rPr>
              <a:t>Planning Committee</a:t>
            </a:r>
            <a:endParaRPr sz="2800" dirty="0">
              <a:latin typeface="Calibri"/>
              <a:ea typeface="Calibri"/>
              <a:cs typeface="Calibri"/>
              <a:sym typeface="Calibri"/>
            </a:endParaRPr>
          </a:p>
        </p:txBody>
      </p:sp>
      <p:sp>
        <p:nvSpPr>
          <p:cNvPr id="230" name="Google Shape;230;p1"/>
          <p:cNvSpPr txBox="1">
            <a:spLocks noGrp="1"/>
          </p:cNvSpPr>
          <p:nvPr>
            <p:ph type="body" idx="1"/>
          </p:nvPr>
        </p:nvSpPr>
        <p:spPr>
          <a:xfrm>
            <a:off x="1036320" y="4403853"/>
            <a:ext cx="10058400" cy="168379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200"/>
              <a:buNone/>
            </a:pPr>
            <a:r>
              <a:rPr lang="en-US" sz="3200" dirty="0">
                <a:solidFill>
                  <a:schemeClr val="dk1"/>
                </a:solidFill>
                <a:latin typeface="Calibri"/>
                <a:ea typeface="Calibri"/>
                <a:cs typeface="Calibri"/>
                <a:sym typeface="Calibri"/>
              </a:rPr>
              <a:t>SESSION 3</a:t>
            </a:r>
          </a:p>
          <a:p>
            <a:pPr marL="0" lvl="0" indent="0" algn="l" rtl="0">
              <a:lnSpc>
                <a:spcPct val="90000"/>
              </a:lnSpc>
              <a:spcBef>
                <a:spcPts val="0"/>
              </a:spcBef>
              <a:spcAft>
                <a:spcPts val="0"/>
              </a:spcAft>
              <a:buSzPts val="3200"/>
              <a:buNone/>
            </a:pPr>
            <a:r>
              <a:rPr lang="en-US" sz="3200" dirty="0">
                <a:solidFill>
                  <a:schemeClr val="dk1"/>
                </a:solidFill>
              </a:rPr>
              <a:t>NOVEMBER 21</a:t>
            </a:r>
            <a:r>
              <a:rPr lang="en-US" sz="3200" dirty="0">
                <a:solidFill>
                  <a:schemeClr val="dk1"/>
                </a:solidFill>
                <a:latin typeface="Calibri"/>
                <a:ea typeface="Calibri"/>
                <a:cs typeface="Calibri"/>
                <a:sym typeface="Calibri"/>
              </a:rPr>
              <a:t>, 2023</a:t>
            </a:r>
            <a:endParaRPr dirty="0"/>
          </a:p>
          <a:p>
            <a:pPr marL="0" lvl="0" indent="0" algn="l" rtl="0">
              <a:lnSpc>
                <a:spcPct val="100000"/>
              </a:lnSpc>
              <a:spcBef>
                <a:spcPts val="200"/>
              </a:spcBef>
              <a:spcAft>
                <a:spcPts val="0"/>
              </a:spcAft>
              <a:buSzPts val="1200"/>
              <a:buNone/>
            </a:pPr>
            <a:endParaRPr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200"/>
              <a:buNone/>
            </a:pPr>
            <a:endParaRPr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400" dirty="0">
                <a:solidFill>
                  <a:schemeClr val="dk1"/>
                </a:solidFill>
                <a:latin typeface="Calibri"/>
                <a:ea typeface="Calibri"/>
                <a:cs typeface="Calibri"/>
                <a:sym typeface="Calibri"/>
              </a:rPr>
              <a:t>LAST UPDATED: 2023.11.20</a:t>
            </a:r>
            <a:endParaRPr dirty="0"/>
          </a:p>
        </p:txBody>
      </p:sp>
      <p:pic>
        <p:nvPicPr>
          <p:cNvPr id="231" name="Google Shape;231;p1" descr="A close up of a sign&#10;&#10;Description automatically generated"/>
          <p:cNvPicPr preferRelativeResize="0"/>
          <p:nvPr/>
        </p:nvPicPr>
        <p:blipFill rotWithShape="1">
          <a:blip r:embed="rId3">
            <a:alphaModFix/>
          </a:blip>
          <a:srcRect/>
          <a:stretch/>
        </p:blipFill>
        <p:spPr>
          <a:xfrm>
            <a:off x="1036320" y="407360"/>
            <a:ext cx="3695672" cy="143127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C83F6-CD12-310A-8333-DDDE41C2A907}"/>
              </a:ext>
            </a:extLst>
          </p:cNvPr>
          <p:cNvSpPr>
            <a:spLocks noGrp="1"/>
          </p:cNvSpPr>
          <p:nvPr>
            <p:ph type="title"/>
          </p:nvPr>
        </p:nvSpPr>
        <p:spPr/>
        <p:txBody>
          <a:bodyPr/>
          <a:lstStyle/>
          <a:p>
            <a:r>
              <a:rPr lang="en-US" dirty="0"/>
              <a:t>Session 2 Highlights (con’t.)</a:t>
            </a:r>
          </a:p>
        </p:txBody>
      </p:sp>
      <p:sp>
        <p:nvSpPr>
          <p:cNvPr id="3" name="Content Placeholder 2">
            <a:extLst>
              <a:ext uri="{FF2B5EF4-FFF2-40B4-BE49-F238E27FC236}">
                <a16:creationId xmlns:a16="http://schemas.microsoft.com/office/drawing/2014/main" id="{7A886572-653B-58C4-26A1-5674DD17B496}"/>
              </a:ext>
            </a:extLst>
          </p:cNvPr>
          <p:cNvSpPr>
            <a:spLocks noGrp="1"/>
          </p:cNvSpPr>
          <p:nvPr>
            <p:ph idx="1"/>
          </p:nvPr>
        </p:nvSpPr>
        <p:spPr>
          <a:xfrm>
            <a:off x="563671" y="1351982"/>
            <a:ext cx="11260899" cy="5107804"/>
          </a:xfrm>
        </p:spPr>
        <p:txBody>
          <a:bodyPr>
            <a:normAutofit/>
          </a:bodyPr>
          <a:lstStyle/>
          <a:p>
            <a:pPr marL="0" marR="0" lvl="0" indent="0">
              <a:lnSpc>
                <a:spcPct val="100000"/>
              </a:lnSpc>
              <a:spcBef>
                <a:spcPts val="0"/>
              </a:spcBef>
              <a:spcAft>
                <a:spcPts val="0"/>
              </a:spcAft>
              <a:buNone/>
            </a:pPr>
            <a:r>
              <a:rPr lang="en-US" b="1" dirty="0">
                <a:effectLst/>
                <a:latin typeface="Arial" panose="020B0604020202020204" pitchFamily="34" charset="0"/>
                <a:ea typeface="Times New Roman" panose="02020603050405020304" pitchFamily="18" charset="0"/>
                <a:cs typeface="Arial" panose="020B0604020202020204" pitchFamily="34" charset="0"/>
              </a:rPr>
              <a:t>Key Result Areas</a:t>
            </a:r>
            <a:r>
              <a:rPr lang="en-US" dirty="0">
                <a:effectLst/>
                <a:latin typeface="Arial" panose="020B0604020202020204" pitchFamily="34" charset="0"/>
                <a:ea typeface="Times New Roman" panose="02020603050405020304" pitchFamily="18" charset="0"/>
                <a:cs typeface="Arial" panose="020B0604020202020204" pitchFamily="34" charset="0"/>
              </a:rPr>
              <a:t>:  Key Result </a:t>
            </a:r>
            <a:r>
              <a:rPr lang="en-US" dirty="0">
                <a:latin typeface="Arial" panose="020B0604020202020204" pitchFamily="34" charset="0"/>
                <a:ea typeface="Times New Roman" panose="02020603050405020304" pitchFamily="18" charset="0"/>
                <a:cs typeface="Arial" panose="020B0604020202020204" pitchFamily="34" charset="0"/>
              </a:rPr>
              <a:t>A</a:t>
            </a:r>
            <a:r>
              <a:rPr lang="en-US" dirty="0">
                <a:effectLst/>
                <a:latin typeface="Arial" panose="020B0604020202020204" pitchFamily="34" charset="0"/>
                <a:ea typeface="Times New Roman" panose="02020603050405020304" pitchFamily="18" charset="0"/>
                <a:cs typeface="Arial" panose="020B0604020202020204" pitchFamily="34" charset="0"/>
              </a:rPr>
              <a:t>reas or KRAs are the overarching thematic focuses for our work throughout the duration of the plan.</a:t>
            </a:r>
            <a:endParaRPr lang="en-US" dirty="0">
              <a:latin typeface="Arial" panose="020B0604020202020204" pitchFamily="34" charset="0"/>
              <a:ea typeface="Times New Roman" panose="02020603050405020304" pitchFamily="18" charset="0"/>
              <a:cs typeface="Arial" panose="020B0604020202020204" pitchFamily="34" charset="0"/>
            </a:endParaRPr>
          </a:p>
          <a:p>
            <a:pPr marR="0" lvl="0">
              <a:lnSpc>
                <a:spcPct val="100000"/>
              </a:lnSpc>
              <a:spcBef>
                <a:spcPts val="0"/>
              </a:spcBef>
              <a:spcAft>
                <a:spcPts val="0"/>
              </a:spcAft>
              <a:buFont typeface="Arial" panose="020B0604020202020204" pitchFamily="34" charset="0"/>
              <a:buChar char="•"/>
            </a:pPr>
            <a:r>
              <a:rPr lang="en-US" sz="2000" dirty="0">
                <a:latin typeface="Arial" panose="020B0604020202020204" pitchFamily="34" charset="0"/>
                <a:ea typeface="Calibri" panose="020F0502020204030204" pitchFamily="34" charset="0"/>
                <a:cs typeface="Arial" panose="020B0604020202020204" pitchFamily="34" charset="0"/>
              </a:rPr>
              <a:t>Our</a:t>
            </a:r>
            <a:r>
              <a:rPr lang="en-US" sz="2000" dirty="0">
                <a:effectLst/>
                <a:latin typeface="Arial" panose="020B0604020202020204" pitchFamily="34" charset="0"/>
                <a:ea typeface="Calibri" panose="020F0502020204030204" pitchFamily="34" charset="0"/>
                <a:cs typeface="Arial" panose="020B0604020202020204" pitchFamily="34" charset="0"/>
              </a:rPr>
              <a:t> plan should be limited to 3-5 KRAs.  Big Hairy Audacious Goals (BHAGs) typically sit at the KRA level.</a:t>
            </a:r>
          </a:p>
          <a:p>
            <a:pPr marL="114300" marR="0" lvl="0" indent="0">
              <a:lnSpc>
                <a:spcPct val="100000"/>
              </a:lnSpc>
              <a:spcBef>
                <a:spcPts val="0"/>
              </a:spcBef>
              <a:spcAft>
                <a:spcPts val="0"/>
              </a:spcAft>
              <a:buNone/>
            </a:pP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spcBef>
                <a:spcPts val="0"/>
              </a:spcBef>
              <a:spcAft>
                <a:spcPts val="0"/>
              </a:spcAft>
              <a:buNone/>
            </a:pPr>
            <a:r>
              <a:rPr lang="en-US" b="1" dirty="0">
                <a:effectLst/>
                <a:latin typeface="Arial" panose="020B0604020202020204" pitchFamily="34" charset="0"/>
                <a:ea typeface="Times New Roman" panose="02020603050405020304" pitchFamily="18" charset="0"/>
                <a:cs typeface="Arial" panose="020B0604020202020204" pitchFamily="34" charset="0"/>
              </a:rPr>
              <a:t>Goals</a:t>
            </a:r>
            <a:r>
              <a:rPr lang="en-US" dirty="0">
                <a:effectLst/>
                <a:latin typeface="Arial" panose="020B0604020202020204" pitchFamily="34" charset="0"/>
                <a:ea typeface="Times New Roman" panose="02020603050405020304" pitchFamily="18" charset="0"/>
                <a:cs typeface="Arial" panose="020B0604020202020204" pitchFamily="34" charset="0"/>
              </a:rPr>
              <a:t>: Under each KRA will lie </a:t>
            </a:r>
            <a:r>
              <a:rPr lang="en-US" dirty="0">
                <a:latin typeface="Arial" panose="020B0604020202020204" pitchFamily="34" charset="0"/>
                <a:ea typeface="Times New Roman" panose="02020603050405020304" pitchFamily="18" charset="0"/>
                <a:cs typeface="Arial" panose="020B0604020202020204" pitchFamily="34" charset="0"/>
              </a:rPr>
              <a:t>2+</a:t>
            </a:r>
            <a:r>
              <a:rPr lang="en-US" dirty="0">
                <a:effectLst/>
                <a:latin typeface="Arial" panose="020B0604020202020204" pitchFamily="34" charset="0"/>
                <a:ea typeface="Times New Roman" panose="02020603050405020304" pitchFamily="18" charset="0"/>
                <a:cs typeface="Arial" panose="020B0604020202020204" pitchFamily="34" charset="0"/>
              </a:rPr>
              <a:t> Goals.  Goals are the major accomplishments necessary to make progress toward the accomplishment of the KRA.  Their timelines are usually 2+ years, though may not be time-bound.</a:t>
            </a:r>
          </a:p>
          <a:p>
            <a:pPr marL="0" indent="0">
              <a:lnSpc>
                <a:spcPct val="100000"/>
              </a:lnSpc>
              <a:spcBef>
                <a:spcPts val="0"/>
              </a:spcBef>
              <a:spcAft>
                <a:spcPts val="0"/>
              </a:spcAft>
              <a:buNone/>
            </a:pP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nSpc>
                <a:spcPct val="100000"/>
              </a:lnSpc>
              <a:spcBef>
                <a:spcPts val="0"/>
              </a:spcBef>
              <a:spcAft>
                <a:spcPts val="0"/>
              </a:spcAft>
              <a:buNone/>
            </a:pPr>
            <a:r>
              <a:rPr lang="en-US" b="1" dirty="0">
                <a:effectLst/>
                <a:latin typeface="Arial" panose="020B0604020202020204" pitchFamily="34" charset="0"/>
                <a:ea typeface="Times New Roman" panose="02020603050405020304" pitchFamily="18" charset="0"/>
                <a:cs typeface="Arial" panose="020B0604020202020204" pitchFamily="34" charset="0"/>
              </a:rPr>
              <a:t>Objectives</a:t>
            </a:r>
            <a:r>
              <a:rPr lang="en-US" dirty="0">
                <a:effectLst/>
                <a:latin typeface="Arial" panose="020B0604020202020204" pitchFamily="34" charset="0"/>
                <a:ea typeface="Times New Roman" panose="02020603050405020304" pitchFamily="18" charset="0"/>
                <a:cs typeface="Arial" panose="020B0604020202020204" pitchFamily="34" charset="0"/>
              </a:rPr>
              <a:t>: Under each goal may lie at least one objective, often several. Their timelines are usually 1-2 years. Objectives are the action steps required to accomplish the goal. Objectives should be S</a:t>
            </a:r>
            <a:r>
              <a:rPr lang="en-US" dirty="0">
                <a:latin typeface="Arial" panose="020B0604020202020204" pitchFamily="34" charset="0"/>
                <a:ea typeface="Times New Roman" panose="02020603050405020304" pitchFamily="18" charset="0"/>
                <a:cs typeface="Arial" panose="020B0604020202020204" pitchFamily="34" charset="0"/>
              </a:rPr>
              <a:t>MART</a:t>
            </a:r>
            <a:r>
              <a:rPr lang="en-US" dirty="0">
                <a:effectLst/>
                <a:latin typeface="Arial" panose="020B0604020202020204" pitchFamily="34" charset="0"/>
                <a:ea typeface="Times New Roman" panose="02020603050405020304" pitchFamily="18" charset="0"/>
                <a:cs typeface="Arial" panose="020B0604020202020204" pitchFamily="34" charset="0"/>
              </a:rPr>
              <a:t> (Specific, Measurable, Achievable, Relevant, and Time-bound). </a:t>
            </a:r>
          </a:p>
          <a:p>
            <a:pPr marR="0" lvl="0">
              <a:lnSpc>
                <a:spcPct val="100000"/>
              </a:lnSpc>
              <a:spcBef>
                <a:spcPts val="600"/>
              </a:spcBef>
              <a:spcAft>
                <a:spcPts val="0"/>
              </a:spcAft>
              <a:buFont typeface="Wingdings" panose="05000000000000000000" pitchFamily="2" charset="2"/>
              <a:buChar char="q"/>
            </a:pPr>
            <a:endParaRPr lang="en-US"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24E14DF0-C863-A282-1140-9BC113ED7F6F}"/>
              </a:ext>
            </a:extLst>
          </p:cNvPr>
          <p:cNvSpPr>
            <a:spLocks noGrp="1"/>
          </p:cNvSpPr>
          <p:nvPr>
            <p:ph type="sldNum" sz="quarter" idx="12"/>
          </p:nvPr>
        </p:nvSpPr>
        <p:spPr/>
        <p:txBody>
          <a:bodyPr/>
          <a:lstStyle/>
          <a:p>
            <a:fld id="{D57F1E4F-1CFF-5643-939E-02111984F565}" type="slidenum">
              <a:rPr lang="en-US" smtClean="0"/>
              <a:t>10</a:t>
            </a:fld>
            <a:endParaRPr lang="en-US" dirty="0"/>
          </a:p>
        </p:txBody>
      </p:sp>
      <p:sp>
        <p:nvSpPr>
          <p:cNvPr id="5" name="TextBox 4">
            <a:extLst>
              <a:ext uri="{FF2B5EF4-FFF2-40B4-BE49-F238E27FC236}">
                <a16:creationId xmlns:a16="http://schemas.microsoft.com/office/drawing/2014/main" id="{771D2787-5562-8437-1BD6-B46B942975E4}"/>
              </a:ext>
            </a:extLst>
          </p:cNvPr>
          <p:cNvSpPr txBox="1"/>
          <p:nvPr/>
        </p:nvSpPr>
        <p:spPr>
          <a:xfrm>
            <a:off x="173271" y="6459785"/>
            <a:ext cx="2078315" cy="307777"/>
          </a:xfrm>
          <a:prstGeom prst="rect">
            <a:avLst/>
          </a:prstGeom>
          <a:noFill/>
        </p:spPr>
        <p:txBody>
          <a:bodyPr wrap="square" rtlCol="0">
            <a:spAutoFit/>
          </a:bodyPr>
          <a:lstStyle/>
          <a:p>
            <a:r>
              <a:rPr lang="en-US" sz="1400" dirty="0">
                <a:latin typeface="Arial"/>
                <a:ea typeface="Arial"/>
                <a:cs typeface="Arial"/>
                <a:sym typeface="Arial"/>
              </a:rPr>
              <a:t>Facilitator Team</a:t>
            </a:r>
            <a:endParaRPr lang="en-US" dirty="0"/>
          </a:p>
        </p:txBody>
      </p:sp>
    </p:spTree>
    <p:extLst>
      <p:ext uri="{BB962C8B-B14F-4D97-AF65-F5344CB8AC3E}">
        <p14:creationId xmlns:p14="http://schemas.microsoft.com/office/powerpoint/2010/main" val="2744012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C83F6-CD12-310A-8333-DDDE41C2A907}"/>
              </a:ext>
            </a:extLst>
          </p:cNvPr>
          <p:cNvSpPr>
            <a:spLocks noGrp="1"/>
          </p:cNvSpPr>
          <p:nvPr>
            <p:ph type="title"/>
          </p:nvPr>
        </p:nvSpPr>
        <p:spPr/>
        <p:txBody>
          <a:bodyPr/>
          <a:lstStyle/>
          <a:p>
            <a:r>
              <a:rPr lang="en-US" dirty="0"/>
              <a:t>Session 2 Highlights (con’t.)</a:t>
            </a:r>
          </a:p>
        </p:txBody>
      </p:sp>
      <p:sp>
        <p:nvSpPr>
          <p:cNvPr id="3" name="Content Placeholder 2">
            <a:extLst>
              <a:ext uri="{FF2B5EF4-FFF2-40B4-BE49-F238E27FC236}">
                <a16:creationId xmlns:a16="http://schemas.microsoft.com/office/drawing/2014/main" id="{7A886572-653B-58C4-26A1-5674DD17B496}"/>
              </a:ext>
            </a:extLst>
          </p:cNvPr>
          <p:cNvSpPr>
            <a:spLocks noGrp="1"/>
          </p:cNvSpPr>
          <p:nvPr>
            <p:ph idx="1"/>
          </p:nvPr>
        </p:nvSpPr>
        <p:spPr>
          <a:xfrm>
            <a:off x="521111" y="1351981"/>
            <a:ext cx="11248102" cy="5219415"/>
          </a:xfrm>
        </p:spPr>
        <p:txBody>
          <a:bodyPr>
            <a:normAutofit/>
          </a:bodyPr>
          <a:lstStyle/>
          <a:p>
            <a:pPr marL="0" indent="0">
              <a:spcBef>
                <a:spcPts val="0"/>
              </a:spcBef>
              <a:spcAft>
                <a:spcPts val="0"/>
              </a:spcAft>
              <a:buNone/>
            </a:pPr>
            <a:r>
              <a:rPr lang="en-US" b="1" dirty="0">
                <a:latin typeface="Arial" panose="020B0604020202020204" pitchFamily="34" charset="0"/>
                <a:ea typeface="Times New Roman" panose="02020603050405020304" pitchFamily="18" charset="0"/>
                <a:cs typeface="Arial" panose="020B0604020202020204" pitchFamily="34" charset="0"/>
              </a:rPr>
              <a:t>Metrics</a:t>
            </a:r>
            <a:r>
              <a:rPr lang="en-US" dirty="0">
                <a:effectLst/>
                <a:latin typeface="Arial" panose="020B0604020202020204" pitchFamily="34" charset="0"/>
                <a:ea typeface="Times New Roman" panose="02020603050405020304" pitchFamily="18" charset="0"/>
                <a:cs typeface="Arial" panose="020B0604020202020204" pitchFamily="34" charset="0"/>
              </a:rPr>
              <a:t>: Every objective must have at least one defined measure of success. </a:t>
            </a:r>
            <a:r>
              <a:rPr lang="en-US" dirty="0">
                <a:latin typeface="Arial" panose="020B0604020202020204" pitchFamily="34" charset="0"/>
                <a:ea typeface="Times New Roman" panose="02020603050405020304" pitchFamily="18" charset="0"/>
                <a:cs typeface="Arial" panose="020B0604020202020204" pitchFamily="34" charset="0"/>
              </a:rPr>
              <a:t>Metrics are often quantitative - transactional or activity-based. Metrics can be qualitative or how well the organization is doing something (e.g., customer service). The organization must have tools and processes in place to gather data for metrics and report them consistently. The best metrics are SMART and performance-based. If you can’t or won’t measure something, don’t use it as a metric.</a:t>
            </a:r>
          </a:p>
          <a:p>
            <a:pPr marL="0" indent="0">
              <a:spcBef>
                <a:spcPts val="0"/>
              </a:spcBef>
              <a:spcAft>
                <a:spcPts val="0"/>
              </a:spcAft>
              <a:buNone/>
            </a:pPr>
            <a:endParaRPr lang="en-US" dirty="0">
              <a:latin typeface="Arial" panose="020B0604020202020204" pitchFamily="34" charset="0"/>
              <a:ea typeface="Times New Roman" panose="02020603050405020304" pitchFamily="18" charset="0"/>
              <a:cs typeface="Arial" panose="020B0604020202020204" pitchFamily="34" charset="0"/>
            </a:endParaRPr>
          </a:p>
          <a:p>
            <a:pPr marL="0" indent="0">
              <a:spcBef>
                <a:spcPts val="0"/>
              </a:spcBef>
              <a:spcAft>
                <a:spcPts val="0"/>
              </a:spcAft>
              <a:buNone/>
            </a:pPr>
            <a:r>
              <a:rPr lang="en-US" dirty="0">
                <a:latin typeface="Arial" panose="020B0604020202020204" pitchFamily="34" charset="0"/>
                <a:ea typeface="Times New Roman" panose="02020603050405020304" pitchFamily="18" charset="0"/>
                <a:cs typeface="Arial" panose="020B0604020202020204" pitchFamily="34" charset="0"/>
              </a:rPr>
              <a:t>A </a:t>
            </a:r>
            <a:r>
              <a:rPr lang="en-US" b="1" dirty="0">
                <a:latin typeface="Arial" panose="020B0604020202020204" pitchFamily="34" charset="0"/>
                <a:ea typeface="Times New Roman" panose="02020603050405020304" pitchFamily="18" charset="0"/>
                <a:cs typeface="Arial" panose="020B0604020202020204" pitchFamily="34" charset="0"/>
              </a:rPr>
              <a:t>Key Performance Indicator (KPI) </a:t>
            </a:r>
            <a:r>
              <a:rPr lang="en-US" dirty="0">
                <a:latin typeface="Arial" panose="020B0604020202020204" pitchFamily="34" charset="0"/>
                <a:ea typeface="Times New Roman" panose="02020603050405020304" pitchFamily="18" charset="0"/>
                <a:cs typeface="Arial" panose="020B0604020202020204" pitchFamily="34" charset="0"/>
              </a:rPr>
              <a:t>is a single metric that is commonly used to report progress against an objective or even a goal, often in a dashboard. It is always SMART and performance-based.</a:t>
            </a:r>
            <a:br>
              <a:rPr lang="en-US" sz="2400" dirty="0">
                <a:effectLst/>
                <a:latin typeface="Arial" panose="020B0604020202020204" pitchFamily="34" charset="0"/>
                <a:ea typeface="Times New Roman" panose="02020603050405020304" pitchFamily="18" charset="0"/>
                <a:cs typeface="Arial" panose="020B0604020202020204" pitchFamily="34" charset="0"/>
              </a:rPr>
            </a:b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spcBef>
                <a:spcPts val="0"/>
              </a:spcBef>
              <a:spcAft>
                <a:spcPts val="0"/>
              </a:spcAft>
              <a:buNone/>
            </a:pPr>
            <a:r>
              <a:rPr lang="en-US" b="1" dirty="0">
                <a:effectLst/>
                <a:latin typeface="Arial" panose="020B0604020202020204" pitchFamily="34" charset="0"/>
                <a:ea typeface="Times New Roman" panose="02020603050405020304" pitchFamily="18" charset="0"/>
                <a:cs typeface="Arial" panose="020B0604020202020204" pitchFamily="34" charset="0"/>
              </a:rPr>
              <a:t>Impact(s)</a:t>
            </a:r>
            <a:r>
              <a:rPr lang="en-US" dirty="0">
                <a:effectLst/>
                <a:latin typeface="Arial" panose="020B0604020202020204" pitchFamily="34" charset="0"/>
                <a:ea typeface="Times New Roman" panose="02020603050405020304" pitchFamily="18" charset="0"/>
                <a:cs typeface="Arial" panose="020B0604020202020204" pitchFamily="34" charset="0"/>
              </a:rPr>
              <a:t>: Though not mandatory, it’s often helpful to note the desired impact(s) of each KRA. Impact statements are narrative descriptions of what is expected if the KRA is achieved.</a:t>
            </a:r>
          </a:p>
        </p:txBody>
      </p:sp>
      <p:sp>
        <p:nvSpPr>
          <p:cNvPr id="4" name="Slide Number Placeholder 3">
            <a:extLst>
              <a:ext uri="{FF2B5EF4-FFF2-40B4-BE49-F238E27FC236}">
                <a16:creationId xmlns:a16="http://schemas.microsoft.com/office/drawing/2014/main" id="{24E14DF0-C863-A282-1140-9BC113ED7F6F}"/>
              </a:ext>
            </a:extLst>
          </p:cNvPr>
          <p:cNvSpPr>
            <a:spLocks noGrp="1"/>
          </p:cNvSpPr>
          <p:nvPr>
            <p:ph type="sldNum" sz="quarter" idx="12"/>
          </p:nvPr>
        </p:nvSpPr>
        <p:spPr/>
        <p:txBody>
          <a:bodyPr/>
          <a:lstStyle/>
          <a:p>
            <a:fld id="{D57F1E4F-1CFF-5643-939E-02111984F565}" type="slidenum">
              <a:rPr lang="en-US" smtClean="0"/>
              <a:t>11</a:t>
            </a:fld>
            <a:endParaRPr lang="en-US" dirty="0"/>
          </a:p>
        </p:txBody>
      </p:sp>
      <p:sp>
        <p:nvSpPr>
          <p:cNvPr id="5" name="TextBox 4">
            <a:extLst>
              <a:ext uri="{FF2B5EF4-FFF2-40B4-BE49-F238E27FC236}">
                <a16:creationId xmlns:a16="http://schemas.microsoft.com/office/drawing/2014/main" id="{6241BA24-2A4D-062C-08ED-6BE42EFE6C75}"/>
              </a:ext>
            </a:extLst>
          </p:cNvPr>
          <p:cNvSpPr txBox="1"/>
          <p:nvPr/>
        </p:nvSpPr>
        <p:spPr>
          <a:xfrm>
            <a:off x="173271" y="6459785"/>
            <a:ext cx="2078315" cy="307777"/>
          </a:xfrm>
          <a:prstGeom prst="rect">
            <a:avLst/>
          </a:prstGeom>
          <a:noFill/>
        </p:spPr>
        <p:txBody>
          <a:bodyPr wrap="square" rtlCol="0">
            <a:spAutoFit/>
          </a:bodyPr>
          <a:lstStyle/>
          <a:p>
            <a:r>
              <a:rPr lang="en-US" sz="1400" dirty="0">
                <a:latin typeface="Arial"/>
                <a:ea typeface="Arial"/>
                <a:cs typeface="Arial"/>
                <a:sym typeface="Arial"/>
              </a:rPr>
              <a:t>Facilitator Team</a:t>
            </a:r>
            <a:endParaRPr lang="en-US" dirty="0"/>
          </a:p>
        </p:txBody>
      </p:sp>
    </p:spTree>
    <p:extLst>
      <p:ext uri="{BB962C8B-B14F-4D97-AF65-F5344CB8AC3E}">
        <p14:creationId xmlns:p14="http://schemas.microsoft.com/office/powerpoint/2010/main" val="3683913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1FB12-7952-869C-BD5E-D287C77795DF}"/>
              </a:ext>
            </a:extLst>
          </p:cNvPr>
          <p:cNvSpPr>
            <a:spLocks noGrp="1"/>
          </p:cNvSpPr>
          <p:nvPr>
            <p:ph type="title"/>
          </p:nvPr>
        </p:nvSpPr>
        <p:spPr/>
        <p:txBody>
          <a:bodyPr>
            <a:normAutofit/>
          </a:bodyPr>
          <a:lstStyle/>
          <a:p>
            <a:r>
              <a:rPr lang="en-US" dirty="0"/>
              <a:t>Session 2 Highlights (con’t.)</a:t>
            </a:r>
          </a:p>
        </p:txBody>
      </p:sp>
      <p:sp>
        <p:nvSpPr>
          <p:cNvPr id="3" name="Content Placeholder 2">
            <a:extLst>
              <a:ext uri="{FF2B5EF4-FFF2-40B4-BE49-F238E27FC236}">
                <a16:creationId xmlns:a16="http://schemas.microsoft.com/office/drawing/2014/main" id="{D12A8A2F-B501-CEC1-5F6B-9FAB61848559}"/>
              </a:ext>
            </a:extLst>
          </p:cNvPr>
          <p:cNvSpPr>
            <a:spLocks noGrp="1"/>
          </p:cNvSpPr>
          <p:nvPr>
            <p:ph idx="1"/>
          </p:nvPr>
        </p:nvSpPr>
        <p:spPr>
          <a:xfrm>
            <a:off x="1097279" y="1351981"/>
            <a:ext cx="10501822" cy="4961137"/>
          </a:xfrm>
        </p:spPr>
        <p:txBody>
          <a:bodyPr>
            <a:normAutofit fontScale="92500" lnSpcReduction="20000"/>
          </a:bodyPr>
          <a:lstStyle/>
          <a:p>
            <a:pPr marL="228600" indent="0">
              <a:lnSpc>
                <a:spcPct val="110000"/>
              </a:lnSpc>
              <a:spcBef>
                <a:spcPts val="0"/>
              </a:spcBef>
              <a:spcAft>
                <a:spcPts val="0"/>
              </a:spcAft>
              <a:buNone/>
            </a:pPr>
            <a:r>
              <a:rPr lang="en-US" sz="2800" b="1" dirty="0">
                <a:latin typeface="Arial" panose="020B0604020202020204" pitchFamily="34" charset="0"/>
                <a:ea typeface="Times New Roman" panose="02020603050405020304" pitchFamily="18" charset="0"/>
              </a:rPr>
              <a:t>Summary of Proposed Framework</a:t>
            </a:r>
          </a:p>
          <a:p>
            <a:pPr marL="685800" indent="-457200">
              <a:lnSpc>
                <a:spcPct val="110000"/>
              </a:lnSpc>
              <a:spcBef>
                <a:spcPts val="0"/>
              </a:spcBef>
              <a:spcAft>
                <a:spcPts val="0"/>
              </a:spcAft>
              <a:buFont typeface="Wingdings" panose="05000000000000000000" pitchFamily="2" charset="2"/>
              <a:buChar char="§"/>
            </a:pPr>
            <a:r>
              <a:rPr lang="en-US" sz="2800" dirty="0">
                <a:latin typeface="Arial" panose="020B0604020202020204" pitchFamily="34" charset="0"/>
                <a:ea typeface="Times New Roman" panose="02020603050405020304" pitchFamily="18" charset="0"/>
              </a:rPr>
              <a:t>Assess and Discovery Phase</a:t>
            </a:r>
          </a:p>
          <a:p>
            <a:pPr marL="978408" lvl="1" indent="-457200">
              <a:lnSpc>
                <a:spcPct val="110000"/>
              </a:lnSpc>
              <a:spcBef>
                <a:spcPts val="0"/>
              </a:spcBef>
              <a:spcAft>
                <a:spcPts val="0"/>
              </a:spcAft>
              <a:buFont typeface="Arial" panose="020B0604020202020204" pitchFamily="34" charset="0"/>
              <a:buChar char="•"/>
            </a:pPr>
            <a:r>
              <a:rPr lang="en-US" sz="2400" dirty="0">
                <a:latin typeface="Arial" panose="020B0604020202020204" pitchFamily="34" charset="0"/>
                <a:ea typeface="Times New Roman" panose="02020603050405020304" pitchFamily="18" charset="0"/>
              </a:rPr>
              <a:t>Current Strategic and Annual Operating Plans and Past Performance</a:t>
            </a:r>
          </a:p>
          <a:p>
            <a:pPr marL="978408" lvl="1" indent="-457200">
              <a:lnSpc>
                <a:spcPct val="110000"/>
              </a:lnSpc>
              <a:spcBef>
                <a:spcPts val="0"/>
              </a:spcBef>
              <a:spcAft>
                <a:spcPts val="0"/>
              </a:spcAft>
              <a:buFont typeface="Arial" panose="020B0604020202020204" pitchFamily="34" charset="0"/>
              <a:buChar char="•"/>
            </a:pPr>
            <a:r>
              <a:rPr lang="en-US" sz="2400" dirty="0">
                <a:latin typeface="Arial" panose="020B0604020202020204" pitchFamily="34" charset="0"/>
                <a:ea typeface="Times New Roman" panose="02020603050405020304" pitchFamily="18" charset="0"/>
              </a:rPr>
              <a:t>Environmental scans</a:t>
            </a:r>
          </a:p>
          <a:p>
            <a:pPr marL="978408" lvl="1" indent="-457200">
              <a:lnSpc>
                <a:spcPct val="110000"/>
              </a:lnSpc>
              <a:spcBef>
                <a:spcPts val="0"/>
              </a:spcBef>
              <a:spcAft>
                <a:spcPts val="0"/>
              </a:spcAft>
              <a:buFont typeface="Arial" panose="020B0604020202020204" pitchFamily="34" charset="0"/>
              <a:buChar char="•"/>
            </a:pPr>
            <a:r>
              <a:rPr lang="en-US" sz="2400" dirty="0">
                <a:latin typeface="Arial" panose="020B0604020202020204" pitchFamily="34" charset="0"/>
                <a:ea typeface="Times New Roman" panose="02020603050405020304" pitchFamily="18" charset="0"/>
              </a:rPr>
              <a:t>Strengths, Weaknesses, Opportunities, Threats (SWOT)</a:t>
            </a:r>
          </a:p>
          <a:p>
            <a:pPr marL="978408" lvl="1" indent="-457200">
              <a:lnSpc>
                <a:spcPct val="110000"/>
              </a:lnSpc>
              <a:spcBef>
                <a:spcPts val="0"/>
              </a:spcBef>
              <a:buFont typeface="Arial" panose="020B0604020202020204" pitchFamily="34" charset="0"/>
              <a:buChar char="•"/>
            </a:pPr>
            <a:r>
              <a:rPr lang="en-US" sz="2400" dirty="0">
                <a:latin typeface="Arial" panose="020B0604020202020204" pitchFamily="34" charset="0"/>
                <a:ea typeface="Times New Roman" panose="02020603050405020304" pitchFamily="18" charset="0"/>
              </a:rPr>
              <a:t>Visioning and Big Hairy Audacious Goals (BHAGs)</a:t>
            </a:r>
          </a:p>
          <a:p>
            <a:pPr marL="685800" indent="-457200">
              <a:lnSpc>
                <a:spcPct val="110000"/>
              </a:lnSpc>
              <a:spcBef>
                <a:spcPts val="0"/>
              </a:spcBef>
              <a:spcAft>
                <a:spcPts val="0"/>
              </a:spcAft>
              <a:buFont typeface="Wingdings" panose="05000000000000000000" pitchFamily="2" charset="2"/>
              <a:buChar char="§"/>
            </a:pPr>
            <a:r>
              <a:rPr lang="en-US" sz="2800" dirty="0">
                <a:latin typeface="Arial" panose="020B0604020202020204" pitchFamily="34" charset="0"/>
                <a:ea typeface="Times New Roman" panose="02020603050405020304" pitchFamily="18" charset="0"/>
              </a:rPr>
              <a:t>Planning Phase - Creating the JSP</a:t>
            </a:r>
          </a:p>
          <a:p>
            <a:pPr marL="978408" lvl="1" indent="-457200">
              <a:lnSpc>
                <a:spcPct val="110000"/>
              </a:lnSpc>
              <a:spcBef>
                <a:spcPts val="0"/>
              </a:spcBef>
              <a:spcAft>
                <a:spcPts val="0"/>
              </a:spcAft>
              <a:buFont typeface="Arial" panose="020B0604020202020204" pitchFamily="34" charset="0"/>
              <a:buChar char="•"/>
            </a:pPr>
            <a:r>
              <a:rPr lang="en-US" sz="2400" dirty="0">
                <a:latin typeface="Arial" panose="020B0604020202020204" pitchFamily="34" charset="0"/>
                <a:ea typeface="Times New Roman" panose="02020603050405020304" pitchFamily="18" charset="0"/>
              </a:rPr>
              <a:t>Mission, Vision, Values –Affirm or Revise Phi Kappa Theta Identity</a:t>
            </a:r>
          </a:p>
          <a:p>
            <a:pPr marL="978408" lvl="1" indent="-457200">
              <a:lnSpc>
                <a:spcPct val="110000"/>
              </a:lnSpc>
              <a:spcBef>
                <a:spcPts val="0"/>
              </a:spcBef>
              <a:spcAft>
                <a:spcPts val="0"/>
              </a:spcAft>
              <a:buFont typeface="Arial" panose="020B0604020202020204" pitchFamily="34" charset="0"/>
              <a:buChar char="•"/>
            </a:pPr>
            <a:r>
              <a:rPr lang="en-US" sz="2400" dirty="0">
                <a:latin typeface="Arial" panose="020B0604020202020204" pitchFamily="34" charset="0"/>
                <a:ea typeface="Times New Roman" panose="02020603050405020304" pitchFamily="18" charset="0"/>
              </a:rPr>
              <a:t>KRAs</a:t>
            </a:r>
          </a:p>
          <a:p>
            <a:pPr marL="1161288" lvl="2" indent="-457200">
              <a:lnSpc>
                <a:spcPct val="110000"/>
              </a:lnSpc>
              <a:spcBef>
                <a:spcPts val="0"/>
              </a:spcBef>
              <a:spcAft>
                <a:spcPts val="0"/>
              </a:spcAft>
              <a:buFont typeface="Courier New" panose="02070309020205020404" pitchFamily="49" charset="0"/>
              <a:buChar char="o"/>
            </a:pPr>
            <a:r>
              <a:rPr lang="en-US" sz="2400" dirty="0">
                <a:latin typeface="Arial" panose="020B0604020202020204" pitchFamily="34" charset="0"/>
                <a:ea typeface="Times New Roman" panose="02020603050405020304" pitchFamily="18" charset="0"/>
              </a:rPr>
              <a:t>Goals</a:t>
            </a:r>
          </a:p>
          <a:p>
            <a:pPr marL="1344168" lvl="3" indent="-457200">
              <a:lnSpc>
                <a:spcPct val="110000"/>
              </a:lnSpc>
              <a:spcBef>
                <a:spcPts val="0"/>
              </a:spcBef>
              <a:spcAft>
                <a:spcPts val="0"/>
              </a:spcAft>
              <a:buFont typeface="Wingdings" panose="05000000000000000000" pitchFamily="2" charset="2"/>
              <a:buChar char="Ø"/>
            </a:pPr>
            <a:r>
              <a:rPr lang="en-US" sz="2400" dirty="0">
                <a:latin typeface="Arial" panose="020B0604020202020204" pitchFamily="34" charset="0"/>
                <a:ea typeface="Times New Roman" panose="02020603050405020304" pitchFamily="18" charset="0"/>
              </a:rPr>
              <a:t>Objectives</a:t>
            </a:r>
          </a:p>
          <a:p>
            <a:pPr marL="1527048" lvl="4" indent="-457200">
              <a:lnSpc>
                <a:spcPct val="110000"/>
              </a:lnSpc>
              <a:spcBef>
                <a:spcPts val="0"/>
              </a:spcBef>
              <a:spcAft>
                <a:spcPts val="0"/>
              </a:spcAft>
              <a:buFont typeface="Wingdings" panose="05000000000000000000" pitchFamily="2" charset="2"/>
              <a:buChar char="v"/>
            </a:pPr>
            <a:r>
              <a:rPr lang="en-US" sz="2400" dirty="0">
                <a:latin typeface="Arial" panose="020B0604020202020204" pitchFamily="34" charset="0"/>
                <a:ea typeface="Times New Roman" panose="02020603050405020304" pitchFamily="18" charset="0"/>
              </a:rPr>
              <a:t>Metrics</a:t>
            </a:r>
          </a:p>
          <a:p>
            <a:pPr marL="978408" lvl="1" indent="-457200">
              <a:lnSpc>
                <a:spcPct val="110000"/>
              </a:lnSpc>
              <a:spcBef>
                <a:spcPts val="0"/>
              </a:spcBef>
              <a:spcAft>
                <a:spcPts val="0"/>
              </a:spcAft>
              <a:buFont typeface="Arial" panose="020B0604020202020204" pitchFamily="34" charset="0"/>
              <a:buChar char="•"/>
            </a:pPr>
            <a:r>
              <a:rPr lang="en-US" sz="2400" dirty="0">
                <a:latin typeface="Arial" panose="020B0604020202020204" pitchFamily="34" charset="0"/>
              </a:rPr>
              <a:t>Impacts of KRAs</a:t>
            </a:r>
          </a:p>
          <a:p>
            <a:pPr marL="978408" lvl="1" indent="-457200">
              <a:lnSpc>
                <a:spcPct val="110000"/>
              </a:lnSpc>
              <a:spcBef>
                <a:spcPts val="0"/>
              </a:spcBef>
              <a:spcAft>
                <a:spcPts val="0"/>
              </a:spcAft>
              <a:buFont typeface="Arial" panose="020B0604020202020204" pitchFamily="34" charset="0"/>
              <a:buChar char="•"/>
            </a:pPr>
            <a:r>
              <a:rPr lang="en-US" sz="2400" dirty="0">
                <a:latin typeface="Arial" panose="020B0604020202020204" pitchFamily="34" charset="0"/>
              </a:rPr>
              <a:t>Stakeholder Feedback</a:t>
            </a:r>
          </a:p>
          <a:p>
            <a:pPr marL="685800" indent="-457200">
              <a:lnSpc>
                <a:spcPct val="115000"/>
              </a:lnSpc>
              <a:spcBef>
                <a:spcPts val="0"/>
              </a:spcBef>
              <a:spcAft>
                <a:spcPts val="0"/>
              </a:spcAft>
              <a:buFont typeface="Arial" panose="020B0604020202020204" pitchFamily="34" charset="0"/>
              <a:buChar char="•"/>
            </a:pPr>
            <a:endParaRPr lang="en-US" sz="2800" dirty="0">
              <a:effectLst/>
              <a:latin typeface="Arial" panose="020B0604020202020204" pitchFamily="34" charset="0"/>
              <a:ea typeface="Times New Roman" panose="02020603050405020304" pitchFamily="18" charset="0"/>
            </a:endParaRPr>
          </a:p>
          <a:p>
            <a:pPr marL="228600" indent="0">
              <a:lnSpc>
                <a:spcPct val="115000"/>
              </a:lnSpc>
              <a:spcBef>
                <a:spcPts val="0"/>
              </a:spcBef>
              <a:spcAft>
                <a:spcPts val="0"/>
              </a:spcAft>
              <a:buNone/>
            </a:pPr>
            <a:endParaRPr lang="en-US" dirty="0">
              <a:effectLst/>
              <a:latin typeface="Arial" panose="020B0604020202020204" pitchFamily="34" charset="0"/>
              <a:ea typeface="Times New Roman" panose="02020603050405020304" pitchFamily="18" charset="0"/>
            </a:endParaRPr>
          </a:p>
          <a:p>
            <a:pPr marL="228600" indent="0">
              <a:lnSpc>
                <a:spcPct val="115000"/>
              </a:lnSpc>
              <a:spcBef>
                <a:spcPts val="0"/>
              </a:spcBef>
              <a:spcAft>
                <a:spcPts val="0"/>
              </a:spcAft>
              <a:buNone/>
            </a:pPr>
            <a:endParaRPr lang="en-US" dirty="0">
              <a:effectLst/>
              <a:latin typeface="Arial" panose="020B0604020202020204" pitchFamily="34" charset="0"/>
              <a:ea typeface="Times New Roman" panose="02020603050405020304" pitchFamily="18" charset="0"/>
            </a:endParaRPr>
          </a:p>
          <a:p>
            <a:pPr marL="228600" indent="0">
              <a:lnSpc>
                <a:spcPct val="115000"/>
              </a:lnSpc>
              <a:spcBef>
                <a:spcPts val="0"/>
              </a:spcBef>
              <a:spcAft>
                <a:spcPts val="0"/>
              </a:spcAft>
              <a:buNone/>
            </a:pPr>
            <a:endParaRPr lang="en-US" dirty="0">
              <a:effectLst/>
              <a:latin typeface="Arial" panose="020B0604020202020204" pitchFamily="34" charset="0"/>
              <a:ea typeface="Times New Roman" panose="02020603050405020304" pitchFamily="18" charset="0"/>
            </a:endParaRPr>
          </a:p>
          <a:p>
            <a:pPr marL="228600" indent="0">
              <a:lnSpc>
                <a:spcPct val="115000"/>
              </a:lnSpc>
              <a:spcBef>
                <a:spcPts val="0"/>
              </a:spcBef>
              <a:spcAft>
                <a:spcPts val="0"/>
              </a:spcAft>
              <a:buNone/>
            </a:pPr>
            <a:endParaRPr lang="en-US" dirty="0">
              <a:effectLst/>
              <a:latin typeface="Arial" panose="020B0604020202020204" pitchFamily="34" charset="0"/>
              <a:ea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F00E52F0-A10D-84F4-6A93-43C3D199784F}"/>
              </a:ext>
            </a:extLst>
          </p:cNvPr>
          <p:cNvSpPr>
            <a:spLocks noGrp="1"/>
          </p:cNvSpPr>
          <p:nvPr>
            <p:ph type="sldNum" sz="quarter" idx="12"/>
          </p:nvPr>
        </p:nvSpPr>
        <p:spPr/>
        <p:txBody>
          <a:bodyPr/>
          <a:lstStyle/>
          <a:p>
            <a:fld id="{D57F1E4F-1CFF-5643-939E-02111984F565}" type="slidenum">
              <a:rPr lang="en-US" smtClean="0"/>
              <a:t>12</a:t>
            </a:fld>
            <a:endParaRPr lang="en-US" dirty="0"/>
          </a:p>
        </p:txBody>
      </p:sp>
      <p:sp>
        <p:nvSpPr>
          <p:cNvPr id="5" name="TextBox 4">
            <a:extLst>
              <a:ext uri="{FF2B5EF4-FFF2-40B4-BE49-F238E27FC236}">
                <a16:creationId xmlns:a16="http://schemas.microsoft.com/office/drawing/2014/main" id="{165736F8-13D8-B6D6-C3F9-493F15753987}"/>
              </a:ext>
            </a:extLst>
          </p:cNvPr>
          <p:cNvSpPr txBox="1"/>
          <p:nvPr/>
        </p:nvSpPr>
        <p:spPr>
          <a:xfrm>
            <a:off x="173271" y="6459785"/>
            <a:ext cx="2078315" cy="307777"/>
          </a:xfrm>
          <a:prstGeom prst="rect">
            <a:avLst/>
          </a:prstGeom>
          <a:noFill/>
        </p:spPr>
        <p:txBody>
          <a:bodyPr wrap="square" rtlCol="0">
            <a:spAutoFit/>
          </a:bodyPr>
          <a:lstStyle/>
          <a:p>
            <a:r>
              <a:rPr lang="en-US" sz="1400" dirty="0">
                <a:latin typeface="Arial"/>
                <a:ea typeface="Arial"/>
                <a:cs typeface="Arial"/>
                <a:sym typeface="Arial"/>
              </a:rPr>
              <a:t>Facilitator Team</a:t>
            </a:r>
            <a:endParaRPr lang="en-US" dirty="0"/>
          </a:p>
        </p:txBody>
      </p:sp>
    </p:spTree>
    <p:extLst>
      <p:ext uri="{BB962C8B-B14F-4D97-AF65-F5344CB8AC3E}">
        <p14:creationId xmlns:p14="http://schemas.microsoft.com/office/powerpoint/2010/main" val="1901662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1FB12-7952-869C-BD5E-D287C77795DF}"/>
              </a:ext>
            </a:extLst>
          </p:cNvPr>
          <p:cNvSpPr>
            <a:spLocks noGrp="1"/>
          </p:cNvSpPr>
          <p:nvPr>
            <p:ph type="title"/>
          </p:nvPr>
        </p:nvSpPr>
        <p:spPr/>
        <p:txBody>
          <a:bodyPr>
            <a:normAutofit/>
          </a:bodyPr>
          <a:lstStyle/>
          <a:p>
            <a:r>
              <a:rPr lang="en-US" dirty="0"/>
              <a:t>Session 2 Highlights (con’t.)</a:t>
            </a:r>
          </a:p>
        </p:txBody>
      </p:sp>
      <p:sp>
        <p:nvSpPr>
          <p:cNvPr id="3" name="Content Placeholder 2">
            <a:extLst>
              <a:ext uri="{FF2B5EF4-FFF2-40B4-BE49-F238E27FC236}">
                <a16:creationId xmlns:a16="http://schemas.microsoft.com/office/drawing/2014/main" id="{D12A8A2F-B501-CEC1-5F6B-9FAB61848559}"/>
              </a:ext>
            </a:extLst>
          </p:cNvPr>
          <p:cNvSpPr>
            <a:spLocks noGrp="1"/>
          </p:cNvSpPr>
          <p:nvPr>
            <p:ph idx="1"/>
          </p:nvPr>
        </p:nvSpPr>
        <p:spPr>
          <a:xfrm>
            <a:off x="1097279" y="1351981"/>
            <a:ext cx="10501822" cy="4961137"/>
          </a:xfrm>
        </p:spPr>
        <p:txBody>
          <a:bodyPr>
            <a:normAutofit/>
          </a:bodyPr>
          <a:lstStyle/>
          <a:p>
            <a:pPr marL="228600" indent="0">
              <a:lnSpc>
                <a:spcPct val="110000"/>
              </a:lnSpc>
              <a:spcBef>
                <a:spcPts val="0"/>
              </a:spcBef>
              <a:spcAft>
                <a:spcPts val="0"/>
              </a:spcAft>
              <a:buNone/>
            </a:pPr>
            <a:r>
              <a:rPr lang="en-US" sz="2800" b="1" dirty="0">
                <a:latin typeface="Arial" panose="020B0604020202020204" pitchFamily="34" charset="0"/>
                <a:ea typeface="Times New Roman" panose="02020603050405020304" pitchFamily="18" charset="0"/>
              </a:rPr>
              <a:t>Closing “One Word” Responses</a:t>
            </a:r>
          </a:p>
          <a:p>
            <a:pPr marL="685800" lvl="1" indent="0">
              <a:lnSpc>
                <a:spcPct val="115000"/>
              </a:lnSpc>
              <a:spcBef>
                <a:spcPts val="0"/>
              </a:spcBef>
              <a:buNone/>
            </a:pPr>
            <a:r>
              <a:rPr lang="en-US" sz="2400" dirty="0">
                <a:effectLst/>
                <a:latin typeface="Arial" panose="020B0604020202020204" pitchFamily="34" charset="0"/>
                <a:ea typeface="Times New Roman" panose="02020603050405020304" pitchFamily="18" charset="0"/>
              </a:rPr>
              <a:t>Encouraged - 2</a:t>
            </a:r>
          </a:p>
          <a:p>
            <a:pPr marL="685800" lvl="1" indent="0">
              <a:lnSpc>
                <a:spcPct val="115000"/>
              </a:lnSpc>
              <a:spcBef>
                <a:spcPts val="0"/>
              </a:spcBef>
              <a:buNone/>
            </a:pPr>
            <a:r>
              <a:rPr lang="en-US" sz="2400" dirty="0">
                <a:effectLst/>
                <a:latin typeface="Arial" panose="020B0604020202020204" pitchFamily="34" charset="0"/>
                <a:ea typeface="Times New Roman" panose="02020603050405020304" pitchFamily="18" charset="0"/>
              </a:rPr>
              <a:t>Hopeful - 2</a:t>
            </a:r>
          </a:p>
          <a:p>
            <a:pPr marL="685800" lvl="1" indent="0">
              <a:lnSpc>
                <a:spcPct val="115000"/>
              </a:lnSpc>
              <a:spcBef>
                <a:spcPts val="0"/>
              </a:spcBef>
              <a:buNone/>
            </a:pPr>
            <a:r>
              <a:rPr lang="en-US" sz="2400" dirty="0">
                <a:latin typeface="Arial" panose="020B0604020202020204" pitchFamily="34" charset="0"/>
                <a:ea typeface="Times New Roman" panose="02020603050405020304" pitchFamily="18" charset="0"/>
              </a:rPr>
              <a:t>Optimistic</a:t>
            </a:r>
          </a:p>
          <a:p>
            <a:pPr marL="685800" lvl="1" indent="0">
              <a:lnSpc>
                <a:spcPct val="115000"/>
              </a:lnSpc>
              <a:spcBef>
                <a:spcPts val="0"/>
              </a:spcBef>
              <a:buNone/>
            </a:pPr>
            <a:r>
              <a:rPr lang="en-US" sz="2400" dirty="0">
                <a:latin typeface="Arial" panose="020B0604020202020204" pitchFamily="34" charset="0"/>
                <a:ea typeface="Times New Roman" panose="02020603050405020304" pitchFamily="18" charset="0"/>
              </a:rPr>
              <a:t>Ready</a:t>
            </a:r>
          </a:p>
          <a:p>
            <a:pPr marL="685800" lvl="1" indent="0">
              <a:lnSpc>
                <a:spcPct val="115000"/>
              </a:lnSpc>
              <a:spcBef>
                <a:spcPts val="0"/>
              </a:spcBef>
              <a:buNone/>
            </a:pPr>
            <a:r>
              <a:rPr lang="en-US" sz="2400" dirty="0">
                <a:latin typeface="Arial" panose="020B0604020202020204" pitchFamily="34" charset="0"/>
                <a:ea typeface="Times New Roman" panose="02020603050405020304" pitchFamily="18" charset="0"/>
              </a:rPr>
              <a:t>Exciting</a:t>
            </a:r>
            <a:endParaRPr lang="en-US" sz="2400" dirty="0">
              <a:effectLst/>
              <a:latin typeface="Arial" panose="020B0604020202020204" pitchFamily="34" charset="0"/>
              <a:ea typeface="Times New Roman" panose="02020603050405020304" pitchFamily="18" charset="0"/>
            </a:endParaRPr>
          </a:p>
          <a:p>
            <a:pPr marL="685800" lvl="1" indent="0">
              <a:lnSpc>
                <a:spcPct val="115000"/>
              </a:lnSpc>
              <a:spcBef>
                <a:spcPts val="0"/>
              </a:spcBef>
              <a:buNone/>
            </a:pPr>
            <a:r>
              <a:rPr lang="en-US" sz="2400" dirty="0">
                <a:effectLst/>
                <a:latin typeface="Arial" panose="020B0604020202020204" pitchFamily="34" charset="0"/>
                <a:ea typeface="Times New Roman" panose="02020603050405020304" pitchFamily="18" charset="0"/>
              </a:rPr>
              <a:t>Movement</a:t>
            </a:r>
          </a:p>
          <a:p>
            <a:pPr marL="685800" lvl="1" indent="0">
              <a:lnSpc>
                <a:spcPct val="115000"/>
              </a:lnSpc>
              <a:spcBef>
                <a:spcPts val="0"/>
              </a:spcBef>
              <a:buNone/>
            </a:pPr>
            <a:r>
              <a:rPr lang="en-US" sz="2400" dirty="0">
                <a:latin typeface="Arial" panose="020B0604020202020204" pitchFamily="34" charset="0"/>
                <a:ea typeface="Times New Roman" panose="02020603050405020304" pitchFamily="18" charset="0"/>
              </a:rPr>
              <a:t>Progress</a:t>
            </a:r>
            <a:endParaRPr lang="en-US" sz="2400" dirty="0">
              <a:effectLst/>
              <a:latin typeface="Arial" panose="020B0604020202020204" pitchFamily="34" charset="0"/>
              <a:ea typeface="Times New Roman" panose="02020603050405020304" pitchFamily="18" charset="0"/>
            </a:endParaRPr>
          </a:p>
          <a:p>
            <a:pPr marL="685800" lvl="1" indent="0">
              <a:lnSpc>
                <a:spcPct val="115000"/>
              </a:lnSpc>
              <a:spcBef>
                <a:spcPts val="0"/>
              </a:spcBef>
              <a:buNone/>
            </a:pPr>
            <a:r>
              <a:rPr lang="en-US" sz="2400" dirty="0">
                <a:effectLst/>
                <a:latin typeface="Arial" panose="020B0604020202020204" pitchFamily="34" charset="0"/>
                <a:ea typeface="Times New Roman" panose="02020603050405020304" pitchFamily="18" charset="0"/>
              </a:rPr>
              <a:t>Gratitude</a:t>
            </a:r>
          </a:p>
          <a:p>
            <a:endParaRPr lang="en-US" dirty="0"/>
          </a:p>
        </p:txBody>
      </p:sp>
      <p:sp>
        <p:nvSpPr>
          <p:cNvPr id="4" name="Slide Number Placeholder 3">
            <a:extLst>
              <a:ext uri="{FF2B5EF4-FFF2-40B4-BE49-F238E27FC236}">
                <a16:creationId xmlns:a16="http://schemas.microsoft.com/office/drawing/2014/main" id="{F00E52F0-A10D-84F4-6A93-43C3D199784F}"/>
              </a:ext>
            </a:extLst>
          </p:cNvPr>
          <p:cNvSpPr>
            <a:spLocks noGrp="1"/>
          </p:cNvSpPr>
          <p:nvPr>
            <p:ph type="sldNum" sz="quarter" idx="12"/>
          </p:nvPr>
        </p:nvSpPr>
        <p:spPr/>
        <p:txBody>
          <a:bodyPr/>
          <a:lstStyle/>
          <a:p>
            <a:fld id="{D57F1E4F-1CFF-5643-939E-02111984F565}" type="slidenum">
              <a:rPr lang="en-US" smtClean="0"/>
              <a:t>13</a:t>
            </a:fld>
            <a:endParaRPr lang="en-US" dirty="0"/>
          </a:p>
        </p:txBody>
      </p:sp>
      <p:sp>
        <p:nvSpPr>
          <p:cNvPr id="5" name="TextBox 4">
            <a:extLst>
              <a:ext uri="{FF2B5EF4-FFF2-40B4-BE49-F238E27FC236}">
                <a16:creationId xmlns:a16="http://schemas.microsoft.com/office/drawing/2014/main" id="{165736F8-13D8-B6D6-C3F9-493F15753987}"/>
              </a:ext>
            </a:extLst>
          </p:cNvPr>
          <p:cNvSpPr txBox="1"/>
          <p:nvPr/>
        </p:nvSpPr>
        <p:spPr>
          <a:xfrm>
            <a:off x="173271" y="6459785"/>
            <a:ext cx="2078315" cy="307777"/>
          </a:xfrm>
          <a:prstGeom prst="rect">
            <a:avLst/>
          </a:prstGeom>
          <a:noFill/>
        </p:spPr>
        <p:txBody>
          <a:bodyPr wrap="square" rtlCol="0">
            <a:spAutoFit/>
          </a:bodyPr>
          <a:lstStyle/>
          <a:p>
            <a:r>
              <a:rPr lang="en-US" sz="1400" dirty="0">
                <a:latin typeface="Arial"/>
                <a:ea typeface="Arial"/>
                <a:cs typeface="Arial"/>
                <a:sym typeface="Arial"/>
              </a:rPr>
              <a:t>Facilitator Team</a:t>
            </a:r>
            <a:endParaRPr lang="en-US" dirty="0"/>
          </a:p>
        </p:txBody>
      </p:sp>
    </p:spTree>
    <p:extLst>
      <p:ext uri="{BB962C8B-B14F-4D97-AF65-F5344CB8AC3E}">
        <p14:creationId xmlns:p14="http://schemas.microsoft.com/office/powerpoint/2010/main" val="3482126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6"/>
          <p:cNvSpPr txBox="1">
            <a:spLocks noGrp="1"/>
          </p:cNvSpPr>
          <p:nvPr>
            <p:ph type="title"/>
          </p:nvPr>
        </p:nvSpPr>
        <p:spPr>
          <a:xfrm>
            <a:off x="1097280" y="286604"/>
            <a:ext cx="10058400" cy="994042"/>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dirty="0"/>
              <a:t>Approve Minutes from Session 2</a:t>
            </a:r>
            <a:endParaRPr dirty="0"/>
          </a:p>
        </p:txBody>
      </p:sp>
      <p:sp>
        <p:nvSpPr>
          <p:cNvPr id="271" name="Google Shape;271;p6"/>
          <p:cNvSpPr txBox="1">
            <a:spLocks noGrp="1"/>
          </p:cNvSpPr>
          <p:nvPr>
            <p:ph type="body" idx="1"/>
          </p:nvPr>
        </p:nvSpPr>
        <p:spPr>
          <a:xfrm>
            <a:off x="1097280" y="1351981"/>
            <a:ext cx="10475288" cy="4517113"/>
          </a:xfrm>
          <a:prstGeom prst="rect">
            <a:avLst/>
          </a:prstGeom>
          <a:noFill/>
          <a:ln>
            <a:noFill/>
          </a:ln>
        </p:spPr>
        <p:txBody>
          <a:bodyPr spcFirstLastPara="1" wrap="square" lIns="0" tIns="45700" rIns="0" bIns="45700" anchor="t" anchorCtr="0">
            <a:normAutofit/>
          </a:bodyPr>
          <a:lstStyle/>
          <a:p>
            <a:pPr marL="685800" lvl="0" indent="-457200" algn="l" rtl="0">
              <a:lnSpc>
                <a:spcPct val="115000"/>
              </a:lnSpc>
              <a:spcBef>
                <a:spcPts val="200"/>
              </a:spcBef>
              <a:spcAft>
                <a:spcPts val="0"/>
              </a:spcAft>
              <a:buSzPts val="2800"/>
              <a:buFont typeface="Arial"/>
              <a:buChar char="•"/>
            </a:pPr>
            <a:r>
              <a:rPr lang="en-US" sz="2800" dirty="0">
                <a:latin typeface="Arial"/>
                <a:ea typeface="Arial"/>
                <a:cs typeface="Arial"/>
                <a:sym typeface="Arial"/>
              </a:rPr>
              <a:t>Questions or comments on highlights from previous sessions</a:t>
            </a:r>
          </a:p>
          <a:p>
            <a:pPr marL="685800" lvl="0" indent="-457200" algn="l" rtl="0">
              <a:lnSpc>
                <a:spcPct val="115000"/>
              </a:lnSpc>
              <a:spcBef>
                <a:spcPts val="200"/>
              </a:spcBef>
              <a:spcAft>
                <a:spcPts val="0"/>
              </a:spcAft>
              <a:buSzPts val="2800"/>
              <a:buFont typeface="Arial"/>
              <a:buChar char="•"/>
            </a:pPr>
            <a:r>
              <a:rPr lang="en-US" sz="2800" dirty="0">
                <a:latin typeface="Arial"/>
                <a:ea typeface="Arial"/>
                <a:cs typeface="Arial"/>
                <a:sym typeface="Arial"/>
              </a:rPr>
              <a:t>Motion and second to approve the minutes</a:t>
            </a:r>
            <a:endParaRPr dirty="0"/>
          </a:p>
          <a:p>
            <a:pPr marL="685800" lvl="0" indent="-457200" algn="l" rtl="0">
              <a:lnSpc>
                <a:spcPct val="115000"/>
              </a:lnSpc>
              <a:spcBef>
                <a:spcPts val="0"/>
              </a:spcBef>
              <a:spcAft>
                <a:spcPts val="0"/>
              </a:spcAft>
              <a:buSzPts val="2800"/>
              <a:buFont typeface="Arial"/>
              <a:buChar char="•"/>
            </a:pPr>
            <a:r>
              <a:rPr lang="en-US" sz="2800" dirty="0">
                <a:latin typeface="Arial"/>
                <a:ea typeface="Arial"/>
                <a:cs typeface="Arial"/>
                <a:sym typeface="Arial"/>
              </a:rPr>
              <a:t>Vote</a:t>
            </a:r>
            <a:endParaRPr dirty="0"/>
          </a:p>
          <a:p>
            <a:pPr marL="91440" lvl="0" indent="0" algn="l" rtl="0">
              <a:lnSpc>
                <a:spcPct val="90000"/>
              </a:lnSpc>
              <a:spcBef>
                <a:spcPts val="1200"/>
              </a:spcBef>
              <a:spcAft>
                <a:spcPts val="0"/>
              </a:spcAft>
              <a:buSzPts val="2800"/>
              <a:buNone/>
            </a:pPr>
            <a:endParaRPr sz="2800" dirty="0">
              <a:latin typeface="Arial"/>
              <a:ea typeface="Arial"/>
              <a:cs typeface="Arial"/>
              <a:sym typeface="Arial"/>
            </a:endParaRPr>
          </a:p>
        </p:txBody>
      </p:sp>
      <p:sp>
        <p:nvSpPr>
          <p:cNvPr id="272" name="Google Shape;272;p6"/>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dirty="0"/>
          </a:p>
        </p:txBody>
      </p:sp>
      <p:sp>
        <p:nvSpPr>
          <p:cNvPr id="2" name="TextBox 1">
            <a:extLst>
              <a:ext uri="{FF2B5EF4-FFF2-40B4-BE49-F238E27FC236}">
                <a16:creationId xmlns:a16="http://schemas.microsoft.com/office/drawing/2014/main" id="{80A5F8EB-86B1-5D4B-7D20-DA82B9B6CE62}"/>
              </a:ext>
            </a:extLst>
          </p:cNvPr>
          <p:cNvSpPr txBox="1"/>
          <p:nvPr/>
        </p:nvSpPr>
        <p:spPr>
          <a:xfrm>
            <a:off x="173271" y="6459785"/>
            <a:ext cx="2078315" cy="307777"/>
          </a:xfrm>
          <a:prstGeom prst="rect">
            <a:avLst/>
          </a:prstGeom>
          <a:noFill/>
        </p:spPr>
        <p:txBody>
          <a:bodyPr wrap="square" rtlCol="0">
            <a:spAutoFit/>
          </a:bodyPr>
          <a:lstStyle/>
          <a:p>
            <a:r>
              <a:rPr lang="en-US" sz="1400" dirty="0">
                <a:latin typeface="Arial"/>
                <a:ea typeface="Arial"/>
                <a:cs typeface="Arial"/>
                <a:sym typeface="Arial"/>
              </a:rPr>
              <a:t>Co-Champions</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7"/>
          <p:cNvSpPr txBox="1">
            <a:spLocks noGrp="1"/>
          </p:cNvSpPr>
          <p:nvPr>
            <p:ph type="title"/>
          </p:nvPr>
        </p:nvSpPr>
        <p:spPr>
          <a:xfrm>
            <a:off x="1097280" y="286604"/>
            <a:ext cx="10058400" cy="994042"/>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dirty="0"/>
              <a:t>Completed Actions since Session 2</a:t>
            </a:r>
            <a:endParaRPr dirty="0"/>
          </a:p>
        </p:txBody>
      </p:sp>
      <p:sp>
        <p:nvSpPr>
          <p:cNvPr id="279" name="Google Shape;279;p7"/>
          <p:cNvSpPr txBox="1">
            <a:spLocks noGrp="1"/>
          </p:cNvSpPr>
          <p:nvPr>
            <p:ph type="body" idx="1"/>
          </p:nvPr>
        </p:nvSpPr>
        <p:spPr>
          <a:xfrm>
            <a:off x="1097279" y="1351980"/>
            <a:ext cx="10681766" cy="4885981"/>
          </a:xfrm>
          <a:prstGeom prst="rect">
            <a:avLst/>
          </a:prstGeom>
          <a:noFill/>
          <a:ln>
            <a:noFill/>
          </a:ln>
        </p:spPr>
        <p:txBody>
          <a:bodyPr spcFirstLastPara="1" wrap="square" lIns="0" tIns="45700" rIns="0" bIns="45700" anchor="t" anchorCtr="0">
            <a:normAutofit/>
          </a:bodyPr>
          <a:lstStyle/>
          <a:p>
            <a:pPr marL="685800" lvl="0" indent="-457200" algn="l" rtl="0">
              <a:lnSpc>
                <a:spcPct val="100000"/>
              </a:lnSpc>
              <a:spcBef>
                <a:spcPts val="0"/>
              </a:spcBef>
              <a:spcAft>
                <a:spcPts val="0"/>
              </a:spcAft>
              <a:buSzPts val="2800"/>
              <a:buFont typeface="Arial"/>
              <a:buChar char="•"/>
            </a:pPr>
            <a:r>
              <a:rPr lang="en-US" dirty="0">
                <a:solidFill>
                  <a:schemeClr val="tx1"/>
                </a:solidFill>
                <a:latin typeface="Arial"/>
                <a:ea typeface="Arial"/>
                <a:cs typeface="Arial"/>
                <a:sym typeface="Arial"/>
              </a:rPr>
              <a:t>Update to FRT Board</a:t>
            </a:r>
          </a:p>
          <a:p>
            <a:pPr marL="685800" lvl="0" indent="-457200" algn="l" rtl="0">
              <a:lnSpc>
                <a:spcPct val="100000"/>
              </a:lnSpc>
              <a:spcBef>
                <a:spcPts val="0"/>
              </a:spcBef>
              <a:spcAft>
                <a:spcPts val="0"/>
              </a:spcAft>
              <a:buSzPts val="2800"/>
              <a:buFont typeface="Arial"/>
              <a:buChar char="•"/>
            </a:pPr>
            <a:r>
              <a:rPr lang="en-US" dirty="0">
                <a:solidFill>
                  <a:schemeClr val="tx1"/>
                </a:solidFill>
                <a:latin typeface="Arial"/>
                <a:ea typeface="Arial"/>
                <a:cs typeface="Arial"/>
                <a:sym typeface="Arial"/>
              </a:rPr>
              <a:t>Expectations summary completed</a:t>
            </a:r>
          </a:p>
          <a:p>
            <a:pPr marL="685800" lvl="0" indent="-457200" algn="l" rtl="0">
              <a:lnSpc>
                <a:spcPct val="100000"/>
              </a:lnSpc>
              <a:spcBef>
                <a:spcPts val="0"/>
              </a:spcBef>
              <a:spcAft>
                <a:spcPts val="0"/>
              </a:spcAft>
              <a:buSzPts val="2800"/>
              <a:buFont typeface="Arial"/>
              <a:buChar char="•"/>
            </a:pPr>
            <a:r>
              <a:rPr lang="en-US" dirty="0">
                <a:solidFill>
                  <a:schemeClr val="tx1"/>
                </a:solidFill>
                <a:latin typeface="Arial"/>
                <a:ea typeface="Arial"/>
                <a:cs typeface="Arial"/>
                <a:sym typeface="Arial"/>
              </a:rPr>
              <a:t>Ground Rules Survey deployed, summary completed</a:t>
            </a:r>
          </a:p>
          <a:p>
            <a:pPr marL="685800" lvl="0" indent="-457200" algn="l" rtl="0">
              <a:lnSpc>
                <a:spcPct val="100000"/>
              </a:lnSpc>
              <a:spcBef>
                <a:spcPts val="0"/>
              </a:spcBef>
              <a:spcAft>
                <a:spcPts val="0"/>
              </a:spcAft>
              <a:buSzPts val="2800"/>
              <a:buFont typeface="Arial"/>
              <a:buChar char="•"/>
            </a:pPr>
            <a:r>
              <a:rPr lang="en-US" dirty="0">
                <a:solidFill>
                  <a:schemeClr val="tx1"/>
                </a:solidFill>
                <a:latin typeface="Arial"/>
                <a:cs typeface="Arial"/>
                <a:sym typeface="Arial"/>
              </a:rPr>
              <a:t>Purpose Statement Survey deployed, summary completed</a:t>
            </a:r>
          </a:p>
          <a:p>
            <a:pPr marL="685800" lvl="0" indent="-457200" algn="l" rtl="0">
              <a:lnSpc>
                <a:spcPct val="100000"/>
              </a:lnSpc>
              <a:spcBef>
                <a:spcPts val="0"/>
              </a:spcBef>
              <a:spcAft>
                <a:spcPts val="0"/>
              </a:spcAft>
              <a:buSzPts val="2800"/>
              <a:buFont typeface="Arial"/>
              <a:buChar char="•"/>
            </a:pPr>
            <a:r>
              <a:rPr lang="en-US" dirty="0">
                <a:solidFill>
                  <a:schemeClr val="tx1"/>
                </a:solidFill>
                <a:latin typeface="Arial"/>
                <a:cs typeface="Arial"/>
                <a:sym typeface="Arial"/>
              </a:rPr>
              <a:t>Prospect lists compiled and provided to Recruiting Committee</a:t>
            </a:r>
          </a:p>
          <a:p>
            <a:pPr marL="685800" lvl="0" indent="-457200" algn="l" rtl="0">
              <a:lnSpc>
                <a:spcPct val="100000"/>
              </a:lnSpc>
              <a:spcBef>
                <a:spcPts val="0"/>
              </a:spcBef>
              <a:spcAft>
                <a:spcPts val="0"/>
              </a:spcAft>
              <a:buSzPts val="2800"/>
              <a:buFont typeface="Arial"/>
              <a:buChar char="•"/>
            </a:pPr>
            <a:r>
              <a:rPr lang="en-US" dirty="0">
                <a:solidFill>
                  <a:schemeClr val="tx1"/>
                </a:solidFill>
                <a:latin typeface="Arial"/>
                <a:cs typeface="Arial"/>
                <a:sym typeface="Arial"/>
              </a:rPr>
              <a:t>Biweekly Touchpoint sessions scheduled between Co-Champions, Executive Directors, and Facilitators</a:t>
            </a:r>
          </a:p>
          <a:p>
            <a:pPr marL="685800" lvl="0" indent="-457200" algn="l" rtl="0">
              <a:lnSpc>
                <a:spcPct val="100000"/>
              </a:lnSpc>
              <a:spcBef>
                <a:spcPts val="0"/>
              </a:spcBef>
              <a:spcAft>
                <a:spcPts val="0"/>
              </a:spcAft>
              <a:buSzPts val="2800"/>
              <a:buFont typeface="Arial"/>
              <a:buChar char="•"/>
            </a:pPr>
            <a:r>
              <a:rPr lang="en-US" dirty="0">
                <a:solidFill>
                  <a:schemeClr val="tx1"/>
                </a:solidFill>
                <a:latin typeface="Arial"/>
                <a:cs typeface="Arial"/>
                <a:sym typeface="Arial"/>
              </a:rPr>
              <a:t>YouTube channel created for JSP</a:t>
            </a:r>
          </a:p>
          <a:p>
            <a:pPr marL="685800" lvl="0" indent="-457200" algn="l" rtl="0">
              <a:lnSpc>
                <a:spcPct val="100000"/>
              </a:lnSpc>
              <a:spcBef>
                <a:spcPts val="0"/>
              </a:spcBef>
              <a:spcAft>
                <a:spcPts val="0"/>
              </a:spcAft>
              <a:buSzPts val="2800"/>
              <a:buFont typeface="Arial"/>
              <a:buChar char="•"/>
            </a:pPr>
            <a:r>
              <a:rPr lang="en-US" dirty="0">
                <a:solidFill>
                  <a:schemeClr val="tx1"/>
                </a:solidFill>
                <a:latin typeface="Arial"/>
                <a:cs typeface="Arial"/>
                <a:sym typeface="Arial"/>
              </a:rPr>
              <a:t>Added hybrid JSP session in conjunction with January Officers’ Academy</a:t>
            </a:r>
          </a:p>
          <a:p>
            <a:pPr marL="685800" lvl="0" indent="-457200" algn="l" rtl="0">
              <a:lnSpc>
                <a:spcPct val="100000"/>
              </a:lnSpc>
              <a:spcBef>
                <a:spcPts val="0"/>
              </a:spcBef>
              <a:spcAft>
                <a:spcPts val="0"/>
              </a:spcAft>
              <a:buSzPts val="2800"/>
              <a:buFont typeface="Arial"/>
              <a:buChar char="•"/>
            </a:pPr>
            <a:r>
              <a:rPr lang="en-US" dirty="0">
                <a:solidFill>
                  <a:schemeClr val="tx1"/>
                </a:solidFill>
                <a:latin typeface="Arial"/>
                <a:cs typeface="Arial"/>
                <a:sym typeface="Arial"/>
              </a:rPr>
              <a:t>JSP landing page on phikaps.org website launched</a:t>
            </a:r>
          </a:p>
          <a:p>
            <a:pPr marL="685800" lvl="0" indent="-457200" algn="l" rtl="0">
              <a:lnSpc>
                <a:spcPct val="100000"/>
              </a:lnSpc>
              <a:spcBef>
                <a:spcPts val="0"/>
              </a:spcBef>
              <a:spcAft>
                <a:spcPts val="0"/>
              </a:spcAft>
              <a:buSzPts val="2800"/>
              <a:buFont typeface="Arial"/>
              <a:buChar char="•"/>
            </a:pPr>
            <a:r>
              <a:rPr lang="en-US" dirty="0">
                <a:solidFill>
                  <a:schemeClr val="tx1"/>
                </a:solidFill>
                <a:latin typeface="Arial"/>
                <a:cs typeface="Arial"/>
                <a:sym typeface="Arial"/>
              </a:rPr>
              <a:t>Email with JSP interest survey sent to all collegiate and alumni brothers</a:t>
            </a:r>
          </a:p>
          <a:p>
            <a:pPr marL="685800" lvl="0" indent="-457200" algn="l" rtl="0">
              <a:lnSpc>
                <a:spcPct val="100000"/>
              </a:lnSpc>
              <a:spcBef>
                <a:spcPts val="0"/>
              </a:spcBef>
              <a:spcAft>
                <a:spcPts val="0"/>
              </a:spcAft>
              <a:buSzPts val="2800"/>
              <a:buFont typeface="Arial"/>
              <a:buChar char="•"/>
            </a:pPr>
            <a:r>
              <a:rPr lang="en-US" dirty="0">
                <a:solidFill>
                  <a:schemeClr val="tx1"/>
                </a:solidFill>
                <a:latin typeface="Arial"/>
                <a:cs typeface="Arial"/>
                <a:sym typeface="Arial"/>
              </a:rPr>
              <a:t>Communications Committee Chairman identified</a:t>
            </a:r>
          </a:p>
          <a:p>
            <a:pPr marL="685800" lvl="0" indent="-457200" algn="l" rtl="0">
              <a:lnSpc>
                <a:spcPct val="100000"/>
              </a:lnSpc>
              <a:spcBef>
                <a:spcPts val="0"/>
              </a:spcBef>
              <a:spcAft>
                <a:spcPts val="0"/>
              </a:spcAft>
              <a:buSzPts val="2800"/>
              <a:buFont typeface="Arial"/>
              <a:buChar char="•"/>
            </a:pPr>
            <a:r>
              <a:rPr lang="en-US" dirty="0">
                <a:solidFill>
                  <a:schemeClr val="tx1"/>
                </a:solidFill>
                <a:latin typeface="Arial"/>
                <a:cs typeface="Arial"/>
                <a:sym typeface="Arial"/>
              </a:rPr>
              <a:t>Proposed framework completed</a:t>
            </a:r>
          </a:p>
          <a:p>
            <a:pPr marL="685800" lvl="0" indent="-457200" algn="l" rtl="0">
              <a:lnSpc>
                <a:spcPct val="100000"/>
              </a:lnSpc>
              <a:spcBef>
                <a:spcPts val="0"/>
              </a:spcBef>
              <a:spcAft>
                <a:spcPts val="0"/>
              </a:spcAft>
              <a:buSzPts val="2800"/>
              <a:buFont typeface="Arial"/>
              <a:buChar char="•"/>
            </a:pPr>
            <a:endParaRPr lang="en-US" sz="2800" dirty="0">
              <a:solidFill>
                <a:schemeClr val="tx1"/>
              </a:solidFill>
              <a:latin typeface="Arial"/>
              <a:cs typeface="Arial"/>
              <a:sym typeface="Arial"/>
            </a:endParaRPr>
          </a:p>
          <a:p>
            <a:pPr marL="685800" lvl="0" indent="-457200" algn="l" rtl="0">
              <a:lnSpc>
                <a:spcPct val="100000"/>
              </a:lnSpc>
              <a:spcBef>
                <a:spcPts val="0"/>
              </a:spcBef>
              <a:spcAft>
                <a:spcPts val="0"/>
              </a:spcAft>
              <a:buSzPts val="2800"/>
              <a:buFont typeface="Arial"/>
              <a:buChar char="•"/>
            </a:pPr>
            <a:endParaRPr lang="en-US" sz="2800" dirty="0">
              <a:solidFill>
                <a:schemeClr val="tx1"/>
              </a:solidFill>
              <a:latin typeface="Arial"/>
              <a:cs typeface="Arial"/>
              <a:sym typeface="Arial"/>
            </a:endParaRPr>
          </a:p>
          <a:p>
            <a:pPr marL="685800" lvl="0" indent="-457200" algn="l" rtl="0">
              <a:lnSpc>
                <a:spcPct val="100000"/>
              </a:lnSpc>
              <a:spcBef>
                <a:spcPts val="0"/>
              </a:spcBef>
              <a:spcAft>
                <a:spcPts val="0"/>
              </a:spcAft>
              <a:buSzPts val="2800"/>
              <a:buFont typeface="Arial"/>
              <a:buChar char="•"/>
            </a:pPr>
            <a:endParaRPr dirty="0">
              <a:solidFill>
                <a:schemeClr val="tx1"/>
              </a:solidFill>
            </a:endParaRPr>
          </a:p>
          <a:p>
            <a:pPr marL="91440" lvl="0" indent="0" algn="l" rtl="0">
              <a:lnSpc>
                <a:spcPct val="90000"/>
              </a:lnSpc>
              <a:spcBef>
                <a:spcPts val="1200"/>
              </a:spcBef>
              <a:spcAft>
                <a:spcPts val="0"/>
              </a:spcAft>
              <a:buSzPts val="2800"/>
              <a:buNone/>
            </a:pPr>
            <a:endParaRPr sz="2800" dirty="0">
              <a:latin typeface="Arial"/>
              <a:ea typeface="Arial"/>
              <a:cs typeface="Arial"/>
              <a:sym typeface="Arial"/>
            </a:endParaRPr>
          </a:p>
        </p:txBody>
      </p:sp>
      <p:sp>
        <p:nvSpPr>
          <p:cNvPr id="280" name="Google Shape;280;p7"/>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dirty="0"/>
          </a:p>
        </p:txBody>
      </p:sp>
      <p:sp>
        <p:nvSpPr>
          <p:cNvPr id="2" name="TextBox 1">
            <a:extLst>
              <a:ext uri="{FF2B5EF4-FFF2-40B4-BE49-F238E27FC236}">
                <a16:creationId xmlns:a16="http://schemas.microsoft.com/office/drawing/2014/main" id="{84C66186-6A90-88CA-2A9D-A9E25694A50B}"/>
              </a:ext>
            </a:extLst>
          </p:cNvPr>
          <p:cNvSpPr txBox="1"/>
          <p:nvPr/>
        </p:nvSpPr>
        <p:spPr>
          <a:xfrm>
            <a:off x="173271" y="6459785"/>
            <a:ext cx="2078315" cy="307777"/>
          </a:xfrm>
          <a:prstGeom prst="rect">
            <a:avLst/>
          </a:prstGeom>
          <a:noFill/>
        </p:spPr>
        <p:txBody>
          <a:bodyPr wrap="square" rtlCol="0">
            <a:spAutoFit/>
          </a:bodyPr>
          <a:lstStyle/>
          <a:p>
            <a:r>
              <a:rPr lang="en-US" sz="1400" dirty="0">
                <a:latin typeface="Arial"/>
                <a:ea typeface="Arial"/>
                <a:cs typeface="Arial"/>
                <a:sym typeface="Arial"/>
              </a:rPr>
              <a:t>Co-Champions</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147FB-C396-542E-D7A5-F7B11DD7F1A9}"/>
              </a:ext>
            </a:extLst>
          </p:cNvPr>
          <p:cNvSpPr>
            <a:spLocks noGrp="1"/>
          </p:cNvSpPr>
          <p:nvPr>
            <p:ph type="title"/>
          </p:nvPr>
        </p:nvSpPr>
        <p:spPr/>
        <p:txBody>
          <a:bodyPr/>
          <a:lstStyle/>
          <a:p>
            <a:r>
              <a:rPr lang="en-US" dirty="0"/>
              <a:t>JSP Foundational Items</a:t>
            </a:r>
          </a:p>
        </p:txBody>
      </p:sp>
      <p:sp>
        <p:nvSpPr>
          <p:cNvPr id="3" name="Text Placeholder 2">
            <a:extLst>
              <a:ext uri="{FF2B5EF4-FFF2-40B4-BE49-F238E27FC236}">
                <a16:creationId xmlns:a16="http://schemas.microsoft.com/office/drawing/2014/main" id="{CB6EFD9A-CD73-4418-3463-ADE35233AD8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ED090FC-55E1-5FF5-1E97-BE8DFAC5F7F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dirty="0"/>
          </a:p>
        </p:txBody>
      </p:sp>
      <p:sp>
        <p:nvSpPr>
          <p:cNvPr id="5" name="TextBox 4">
            <a:extLst>
              <a:ext uri="{FF2B5EF4-FFF2-40B4-BE49-F238E27FC236}">
                <a16:creationId xmlns:a16="http://schemas.microsoft.com/office/drawing/2014/main" id="{D4FE6075-FDB9-5BB7-E5AB-15DD2D6B1C35}"/>
              </a:ext>
            </a:extLst>
          </p:cNvPr>
          <p:cNvSpPr txBox="1"/>
          <p:nvPr/>
        </p:nvSpPr>
        <p:spPr>
          <a:xfrm>
            <a:off x="173271" y="6459785"/>
            <a:ext cx="2078315" cy="307777"/>
          </a:xfrm>
          <a:prstGeom prst="rect">
            <a:avLst/>
          </a:prstGeom>
          <a:noFill/>
        </p:spPr>
        <p:txBody>
          <a:bodyPr wrap="square" rtlCol="0">
            <a:spAutoFit/>
          </a:bodyPr>
          <a:lstStyle/>
          <a:p>
            <a:r>
              <a:rPr lang="en-US" sz="1400" dirty="0">
                <a:latin typeface="Arial"/>
                <a:ea typeface="Arial"/>
                <a:cs typeface="Arial"/>
                <a:sym typeface="Arial"/>
              </a:rPr>
              <a:t>Co-Champions</a:t>
            </a:r>
            <a:endParaRPr lang="en-US" dirty="0"/>
          </a:p>
        </p:txBody>
      </p:sp>
    </p:spTree>
    <p:extLst>
      <p:ext uri="{BB962C8B-B14F-4D97-AF65-F5344CB8AC3E}">
        <p14:creationId xmlns:p14="http://schemas.microsoft.com/office/powerpoint/2010/main" val="3874718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56956-455D-EB4A-2647-8BDDDF0AE831}"/>
              </a:ext>
            </a:extLst>
          </p:cNvPr>
          <p:cNvSpPr>
            <a:spLocks noGrp="1"/>
          </p:cNvSpPr>
          <p:nvPr>
            <p:ph type="title"/>
          </p:nvPr>
        </p:nvSpPr>
        <p:spPr/>
        <p:txBody>
          <a:bodyPr/>
          <a:lstStyle/>
          <a:p>
            <a:r>
              <a:rPr lang="en-US" dirty="0"/>
              <a:t>Expectations – 18 Survey Responses</a:t>
            </a:r>
          </a:p>
        </p:txBody>
      </p:sp>
      <p:sp>
        <p:nvSpPr>
          <p:cNvPr id="3" name="Text Placeholder 2">
            <a:extLst>
              <a:ext uri="{FF2B5EF4-FFF2-40B4-BE49-F238E27FC236}">
                <a16:creationId xmlns:a16="http://schemas.microsoft.com/office/drawing/2014/main" id="{35F22BA7-CBF4-41CA-0730-A2E90EF73D26}"/>
              </a:ext>
            </a:extLst>
          </p:cNvPr>
          <p:cNvSpPr>
            <a:spLocks noGrp="1"/>
          </p:cNvSpPr>
          <p:nvPr>
            <p:ph type="body" idx="1"/>
          </p:nvPr>
        </p:nvSpPr>
        <p:spPr>
          <a:xfrm>
            <a:off x="173272" y="1416734"/>
            <a:ext cx="6463502" cy="4682573"/>
          </a:xfrm>
        </p:spPr>
        <p:txBody>
          <a:bodyPr>
            <a:noAutofit/>
          </a:bodyPr>
          <a:lstStyle/>
          <a:p>
            <a:pPr marL="114300" indent="0">
              <a:lnSpc>
                <a:spcPct val="100000"/>
              </a:lnSpc>
              <a:spcBef>
                <a:spcPts val="0"/>
              </a:spcBef>
              <a:buNone/>
            </a:pPr>
            <a:r>
              <a:rPr lang="en-US" sz="2000" b="1" i="1" dirty="0">
                <a:effectLst/>
                <a:latin typeface="+mn-lt"/>
                <a:ea typeface="Calibri" panose="020F0502020204030204" pitchFamily="34" charset="0"/>
              </a:rPr>
              <a:t>Based on your understanding of what was covered during Session 1 and the timeline to complete a Joint Strategic Plan (JSP) by May 2025, what are your expectations about the process for formulating a JSP?</a:t>
            </a:r>
          </a:p>
          <a:p>
            <a:pPr marL="114300" indent="0">
              <a:lnSpc>
                <a:spcPct val="100000"/>
              </a:lnSpc>
              <a:spcBef>
                <a:spcPts val="0"/>
              </a:spcBef>
              <a:buNone/>
            </a:pPr>
            <a:endParaRPr lang="en-US" sz="2000" b="1" i="1" dirty="0">
              <a:effectLst/>
              <a:latin typeface="+mn-lt"/>
              <a:ea typeface="Calibri" panose="020F0502020204030204" pitchFamily="34" charset="0"/>
            </a:endParaRPr>
          </a:p>
          <a:p>
            <a:pPr marL="114300" indent="0">
              <a:lnSpc>
                <a:spcPct val="100000"/>
              </a:lnSpc>
              <a:spcBef>
                <a:spcPts val="0"/>
              </a:spcBef>
              <a:buNone/>
            </a:pPr>
            <a:r>
              <a:rPr lang="en-US" sz="2000" dirty="0">
                <a:effectLst/>
                <a:latin typeface="+mn-lt"/>
                <a:ea typeface="Calibri" panose="020F0502020204030204" pitchFamily="34" charset="0"/>
              </a:rPr>
              <a:t>Based on these results, our brothers expect an open, transparent, and well-communicated process that actively solicits participation from a wide cross-section of members and external stakeholders. Regular updates should be communicated to our entire membership to promote engagement and instill confidence in progress. Further, our brothers understand the complexity of the planning initiative and stress the need for smaller, focused working groups to drive outcomes.</a:t>
            </a:r>
            <a:endParaRPr lang="en-US" sz="2000" dirty="0">
              <a:latin typeface="+mn-lt"/>
            </a:endParaRPr>
          </a:p>
          <a:p>
            <a:endParaRPr lang="en-US" sz="2000" dirty="0">
              <a:latin typeface="+mn-lt"/>
            </a:endParaRPr>
          </a:p>
          <a:p>
            <a:endParaRPr lang="en-US" sz="2000" dirty="0">
              <a:latin typeface="+mn-lt"/>
            </a:endParaRPr>
          </a:p>
        </p:txBody>
      </p:sp>
      <p:sp>
        <p:nvSpPr>
          <p:cNvPr id="4" name="Slide Number Placeholder 3">
            <a:extLst>
              <a:ext uri="{FF2B5EF4-FFF2-40B4-BE49-F238E27FC236}">
                <a16:creationId xmlns:a16="http://schemas.microsoft.com/office/drawing/2014/main" id="{CB41C699-FE04-D5F3-BE81-F643BD90CC4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dirty="0"/>
          </a:p>
        </p:txBody>
      </p:sp>
      <p:sp>
        <p:nvSpPr>
          <p:cNvPr id="5" name="TextBox 4">
            <a:extLst>
              <a:ext uri="{FF2B5EF4-FFF2-40B4-BE49-F238E27FC236}">
                <a16:creationId xmlns:a16="http://schemas.microsoft.com/office/drawing/2014/main" id="{B1CD26F0-2A20-62EF-5ED3-E69D3BB014A9}"/>
              </a:ext>
            </a:extLst>
          </p:cNvPr>
          <p:cNvSpPr txBox="1"/>
          <p:nvPr/>
        </p:nvSpPr>
        <p:spPr>
          <a:xfrm>
            <a:off x="173271" y="6459785"/>
            <a:ext cx="2078315" cy="307777"/>
          </a:xfrm>
          <a:prstGeom prst="rect">
            <a:avLst/>
          </a:prstGeom>
          <a:noFill/>
        </p:spPr>
        <p:txBody>
          <a:bodyPr wrap="square" rtlCol="0">
            <a:spAutoFit/>
          </a:bodyPr>
          <a:lstStyle/>
          <a:p>
            <a:r>
              <a:rPr lang="en-US" sz="1400" dirty="0">
                <a:latin typeface="Arial"/>
                <a:ea typeface="Arial"/>
                <a:cs typeface="Arial"/>
                <a:sym typeface="Arial"/>
              </a:rPr>
              <a:t>Co-Champions</a:t>
            </a:r>
            <a:endParaRPr lang="en-US" dirty="0"/>
          </a:p>
        </p:txBody>
      </p:sp>
      <p:sp>
        <p:nvSpPr>
          <p:cNvPr id="7" name="Text Placeholder 2">
            <a:extLst>
              <a:ext uri="{FF2B5EF4-FFF2-40B4-BE49-F238E27FC236}">
                <a16:creationId xmlns:a16="http://schemas.microsoft.com/office/drawing/2014/main" id="{E80A2DE1-B4D4-173B-DE02-9E7671EFFD9F}"/>
              </a:ext>
            </a:extLst>
          </p:cNvPr>
          <p:cNvSpPr txBox="1">
            <a:spLocks/>
          </p:cNvSpPr>
          <p:nvPr/>
        </p:nvSpPr>
        <p:spPr>
          <a:xfrm>
            <a:off x="6990734" y="1953393"/>
            <a:ext cx="5027994" cy="4517113"/>
          </a:xfrm>
          <a:prstGeom prst="rect">
            <a:avLst/>
          </a:prstGeom>
          <a:noFill/>
          <a:ln>
            <a:noFill/>
          </a:ln>
        </p:spPr>
        <p:txBody>
          <a:bodyPr spcFirstLastPara="1" wrap="square" lIns="0" tIns="45700" rIns="0" bIns="45700" anchor="t" anchorCtr="0">
            <a:normAutofit lnSpcReduction="10000"/>
          </a:bodyPr>
          <a:lstStyle>
            <a:defPPr marR="0" lvl="0" algn="l" rtl="0">
              <a:lnSpc>
                <a:spcPct val="100000"/>
              </a:lnSpc>
              <a:spcBef>
                <a:spcPts val="0"/>
              </a:spcBef>
              <a:spcAft>
                <a:spcPts val="0"/>
              </a:spcAft>
            </a:defPPr>
            <a:lvl1pPr marL="457200" marR="0" lvl="0" indent="-342900" algn="l" rtl="0">
              <a:lnSpc>
                <a:spcPct val="90000"/>
              </a:lnSpc>
              <a:spcBef>
                <a:spcPts val="1200"/>
              </a:spcBef>
              <a:spcAft>
                <a:spcPts val="0"/>
              </a:spcAft>
              <a:buClr>
                <a:schemeClr val="accent1"/>
              </a:buClr>
              <a:buSzPts val="1800"/>
              <a:buFont typeface="Calibri"/>
              <a:buChar char=" "/>
              <a:defRPr sz="24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2000" b="0" i="0" u="none" strike="noStrike" cap="none">
                <a:solidFill>
                  <a:srgbClr val="3F3F3F"/>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accent1"/>
              </a:buClr>
              <a:buSzPts val="1800"/>
              <a:buFont typeface="Calibri"/>
              <a:buChar char="◦"/>
              <a:defRPr sz="1600" b="0" i="0" u="none" strike="noStrike" cap="none">
                <a:solidFill>
                  <a:srgbClr val="3F3F3F"/>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accent1"/>
              </a:buClr>
              <a:buSzPts val="1800"/>
              <a:buFont typeface="Calibri"/>
              <a:buChar char="◦"/>
              <a:defRPr sz="1600" b="0" i="0" u="none" strike="noStrike" cap="none">
                <a:solidFill>
                  <a:srgbClr val="3F3F3F"/>
                </a:solidFill>
                <a:latin typeface="Calibri"/>
                <a:ea typeface="Calibri"/>
                <a:cs typeface="Calibri"/>
                <a:sym typeface="Calibri"/>
              </a:defRPr>
            </a:lvl4pPr>
            <a:lvl5pPr marL="2286000" marR="0" lvl="4" indent="-342900" algn="l" rtl="0">
              <a:lnSpc>
                <a:spcPct val="90000"/>
              </a:lnSpc>
              <a:spcBef>
                <a:spcPts val="400"/>
              </a:spcBef>
              <a:spcAft>
                <a:spcPts val="0"/>
              </a:spcAft>
              <a:buClr>
                <a:schemeClr val="accent1"/>
              </a:buClr>
              <a:buSzPts val="1800"/>
              <a:buFont typeface="Calibri"/>
              <a:buChar char="◦"/>
              <a:defRPr sz="1600" b="0" i="0" u="none" strike="noStrike" cap="none">
                <a:solidFill>
                  <a:srgbClr val="3F3F3F"/>
                </a:solidFill>
                <a:latin typeface="Calibri"/>
                <a:ea typeface="Calibri"/>
                <a:cs typeface="Calibri"/>
                <a:sym typeface="Calibri"/>
              </a:defRPr>
            </a:lvl5pPr>
            <a:lvl6pPr marL="2743200" marR="0" lvl="5"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6pPr>
            <a:lvl7pPr marL="3200400" marR="0" lvl="6"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7pPr>
            <a:lvl8pPr marL="3657600" marR="0" lvl="7"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8pPr>
            <a:lvl9pPr marL="4114800" marR="0" lvl="8" indent="-342900" algn="l" rtl="0">
              <a:lnSpc>
                <a:spcPct val="90000"/>
              </a:lnSpc>
              <a:spcBef>
                <a:spcPts val="400"/>
              </a:spcBef>
              <a:spcAft>
                <a:spcPts val="40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9pPr>
          </a:lstStyle>
          <a:p>
            <a:pPr marL="0" indent="0">
              <a:lnSpc>
                <a:spcPct val="100000"/>
              </a:lnSpc>
              <a:spcBef>
                <a:spcPts val="0"/>
              </a:spcBef>
              <a:buNone/>
            </a:pPr>
            <a:r>
              <a:rPr lang="en-US" sz="2000" b="1" i="1" dirty="0">
                <a:latin typeface="+mn-lt"/>
                <a:ea typeface="Calibri" panose="020F0502020204030204" pitchFamily="34" charset="0"/>
              </a:rPr>
              <a:t>What are your expectations about the results of a JSP?</a:t>
            </a:r>
          </a:p>
          <a:p>
            <a:pPr marL="0" indent="0">
              <a:lnSpc>
                <a:spcPct val="100000"/>
              </a:lnSpc>
              <a:spcBef>
                <a:spcPts val="0"/>
              </a:spcBef>
              <a:buNone/>
            </a:pPr>
            <a:endParaRPr lang="en-US" sz="2000" b="1" i="1" dirty="0">
              <a:latin typeface="+mn-lt"/>
              <a:ea typeface="Calibri" panose="020F0502020204030204" pitchFamily="34" charset="0"/>
            </a:endParaRPr>
          </a:p>
          <a:p>
            <a:pPr marL="0" indent="0">
              <a:lnSpc>
                <a:spcPct val="100000"/>
              </a:lnSpc>
              <a:spcBef>
                <a:spcPts val="0"/>
              </a:spcBef>
              <a:buNone/>
            </a:pPr>
            <a:endParaRPr lang="en-US" sz="2000" b="1" i="1" dirty="0">
              <a:latin typeface="+mn-lt"/>
              <a:ea typeface="Calibri" panose="020F0502020204030204" pitchFamily="34" charset="0"/>
            </a:endParaRPr>
          </a:p>
          <a:p>
            <a:pPr marL="0" indent="0">
              <a:lnSpc>
                <a:spcPct val="100000"/>
              </a:lnSpc>
              <a:spcBef>
                <a:spcPts val="0"/>
              </a:spcBef>
              <a:buNone/>
            </a:pPr>
            <a:r>
              <a:rPr lang="en-US" sz="2000" dirty="0">
                <a:latin typeface="+mn-lt"/>
                <a:ea typeface="Calibri" panose="020F0502020204030204" pitchFamily="34" charset="0"/>
              </a:rPr>
              <a:t>By the end of the process, respondents expect a clear, forward-looking plan with a core focus on growth. Therefore, we should work to better define key areas that contribute to the growth of a fraternity and fraternal foundation, particularly </a:t>
            </a:r>
            <a:r>
              <a:rPr lang="en-US" sz="2000">
                <a:latin typeface="+mn-lt"/>
                <a:ea typeface="Calibri" panose="020F0502020204030204" pitchFamily="34" charset="0"/>
              </a:rPr>
              <a:t>emphasizing complementary </a:t>
            </a:r>
            <a:r>
              <a:rPr lang="en-US" sz="2000" dirty="0">
                <a:latin typeface="+mn-lt"/>
                <a:ea typeface="Calibri" panose="020F0502020204030204" pitchFamily="34" charset="0"/>
              </a:rPr>
              <a:t>areas between both organizations. With a large emphasis on implementation, the resulting strategic plan should have well-defined and measurable goals.</a:t>
            </a:r>
            <a:endParaRPr lang="en-US" sz="2000" dirty="0">
              <a:latin typeface="+mn-lt"/>
            </a:endParaRPr>
          </a:p>
          <a:p>
            <a:endParaRPr lang="en-US" dirty="0"/>
          </a:p>
        </p:txBody>
      </p:sp>
    </p:spTree>
    <p:extLst>
      <p:ext uri="{BB962C8B-B14F-4D97-AF65-F5344CB8AC3E}">
        <p14:creationId xmlns:p14="http://schemas.microsoft.com/office/powerpoint/2010/main" val="3688102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36552-245A-683A-F901-C04F26D6269C}"/>
              </a:ext>
            </a:extLst>
          </p:cNvPr>
          <p:cNvSpPr>
            <a:spLocks noGrp="1"/>
          </p:cNvSpPr>
          <p:nvPr>
            <p:ph type="title"/>
          </p:nvPr>
        </p:nvSpPr>
        <p:spPr/>
        <p:txBody>
          <a:bodyPr/>
          <a:lstStyle/>
          <a:p>
            <a:r>
              <a:rPr lang="en-US" dirty="0"/>
              <a:t>Ground Rules – 18 Survey Responses</a:t>
            </a:r>
          </a:p>
        </p:txBody>
      </p:sp>
      <p:sp>
        <p:nvSpPr>
          <p:cNvPr id="3" name="Text Placeholder 2">
            <a:extLst>
              <a:ext uri="{FF2B5EF4-FFF2-40B4-BE49-F238E27FC236}">
                <a16:creationId xmlns:a16="http://schemas.microsoft.com/office/drawing/2014/main" id="{D04624B7-A09B-4E6F-1883-F4B3C3ABFA9B}"/>
              </a:ext>
            </a:extLst>
          </p:cNvPr>
          <p:cNvSpPr>
            <a:spLocks noGrp="1"/>
          </p:cNvSpPr>
          <p:nvPr>
            <p:ph type="body" idx="1"/>
          </p:nvPr>
        </p:nvSpPr>
        <p:spPr/>
        <p:txBody>
          <a:bodyPr/>
          <a:lstStyle/>
          <a:p>
            <a:pPr marL="342900" marR="0" lvl="0" indent="-342900">
              <a:lnSpc>
                <a:spcPct val="107000"/>
              </a:lnSpc>
              <a:spcBef>
                <a:spcPts val="0"/>
              </a:spcBef>
              <a:spcAft>
                <a:spcPts val="0"/>
              </a:spcAft>
              <a:buFont typeface="Arial" panose="020B0604020202020204" pitchFamily="34" charset="0"/>
              <a:buChar char="●"/>
            </a:pPr>
            <a:r>
              <a:rPr lang="en-US" dirty="0">
                <a:solidFill>
                  <a:srgbClr val="000000"/>
                </a:solidFill>
                <a:effectLst/>
                <a:latin typeface="+mn-lt"/>
                <a:ea typeface="Noto Sans Symbols"/>
                <a:cs typeface="Noto Sans Symbols"/>
              </a:rPr>
              <a:t>Give honest and constructive feedback</a:t>
            </a:r>
            <a:endParaRPr lang="en-US" dirty="0">
              <a:effectLst/>
              <a:latin typeface="+mn-lt"/>
              <a:ea typeface="Noto Sans Symbols"/>
              <a:cs typeface="Noto Sans Symbols"/>
            </a:endParaRPr>
          </a:p>
          <a:p>
            <a:pPr marL="342900" marR="0" lvl="0" indent="-342900">
              <a:lnSpc>
                <a:spcPct val="107000"/>
              </a:lnSpc>
              <a:spcBef>
                <a:spcPts val="0"/>
              </a:spcBef>
              <a:spcAft>
                <a:spcPts val="0"/>
              </a:spcAft>
              <a:buFont typeface="Arial" panose="020B0604020202020204" pitchFamily="34" charset="0"/>
              <a:buChar char="●"/>
            </a:pPr>
            <a:r>
              <a:rPr lang="en-US" dirty="0">
                <a:solidFill>
                  <a:srgbClr val="000000"/>
                </a:solidFill>
                <a:effectLst/>
                <a:latin typeface="+mn-lt"/>
                <a:ea typeface="Noto Sans Symbols"/>
                <a:cs typeface="Noto Sans Symbols"/>
              </a:rPr>
              <a:t>Focus on what’s best for the long-term of the fraternity</a:t>
            </a:r>
            <a:endParaRPr lang="en-US" dirty="0">
              <a:effectLst/>
              <a:latin typeface="+mn-lt"/>
              <a:ea typeface="Noto Sans Symbols"/>
              <a:cs typeface="Noto Sans Symbols"/>
            </a:endParaRPr>
          </a:p>
          <a:p>
            <a:pPr marL="342900" marR="0" lvl="0" indent="-342900">
              <a:lnSpc>
                <a:spcPct val="107000"/>
              </a:lnSpc>
              <a:spcBef>
                <a:spcPts val="0"/>
              </a:spcBef>
              <a:spcAft>
                <a:spcPts val="0"/>
              </a:spcAft>
              <a:buFont typeface="Arial" panose="020B0604020202020204" pitchFamily="34" charset="0"/>
              <a:buChar char="●"/>
            </a:pPr>
            <a:r>
              <a:rPr lang="en-US" dirty="0">
                <a:solidFill>
                  <a:srgbClr val="000000"/>
                </a:solidFill>
                <a:effectLst/>
                <a:latin typeface="+mn-lt"/>
                <a:ea typeface="Noto Sans Symbols"/>
                <a:cs typeface="Noto Sans Symbols"/>
              </a:rPr>
              <a:t>Agree/Disagree on ideas, </a:t>
            </a:r>
            <a:r>
              <a:rPr lang="en-US" i="1" dirty="0">
                <a:solidFill>
                  <a:srgbClr val="000000"/>
                </a:solidFill>
                <a:effectLst/>
                <a:latin typeface="+mn-lt"/>
                <a:ea typeface="Noto Sans Symbols"/>
                <a:cs typeface="Noto Sans Symbols"/>
              </a:rPr>
              <a:t>not</a:t>
            </a:r>
            <a:r>
              <a:rPr lang="en-US" dirty="0">
                <a:solidFill>
                  <a:srgbClr val="000000"/>
                </a:solidFill>
                <a:effectLst/>
                <a:latin typeface="+mn-lt"/>
                <a:ea typeface="Noto Sans Symbols"/>
                <a:cs typeface="Noto Sans Symbols"/>
              </a:rPr>
              <a:t> members of the organization</a:t>
            </a:r>
            <a:endParaRPr lang="en-US" dirty="0">
              <a:effectLst/>
              <a:latin typeface="+mn-lt"/>
              <a:ea typeface="Noto Sans Symbols"/>
              <a:cs typeface="Noto Sans Symbols"/>
            </a:endParaRPr>
          </a:p>
          <a:p>
            <a:pPr marL="342900" marR="0" lvl="0" indent="-342900">
              <a:lnSpc>
                <a:spcPct val="107000"/>
              </a:lnSpc>
              <a:spcBef>
                <a:spcPts val="0"/>
              </a:spcBef>
              <a:spcAft>
                <a:spcPts val="0"/>
              </a:spcAft>
              <a:buFont typeface="Arial" panose="020B0604020202020204" pitchFamily="34" charset="0"/>
              <a:buChar char="●"/>
            </a:pPr>
            <a:r>
              <a:rPr lang="en-US" dirty="0">
                <a:solidFill>
                  <a:srgbClr val="000000"/>
                </a:solidFill>
                <a:effectLst/>
                <a:latin typeface="+mn-lt"/>
                <a:ea typeface="Noto Sans Symbols"/>
                <a:cs typeface="Noto Sans Symbols"/>
              </a:rPr>
              <a:t>Adhere to your commitments and stay engaged</a:t>
            </a:r>
            <a:endParaRPr lang="en-US" dirty="0">
              <a:effectLst/>
              <a:latin typeface="+mn-lt"/>
              <a:ea typeface="Noto Sans Symbols"/>
              <a:cs typeface="Noto Sans Symbols"/>
            </a:endParaRPr>
          </a:p>
          <a:p>
            <a:pPr marL="342900" marR="0" lvl="0" indent="-342900">
              <a:lnSpc>
                <a:spcPct val="107000"/>
              </a:lnSpc>
              <a:spcBef>
                <a:spcPts val="0"/>
              </a:spcBef>
              <a:spcAft>
                <a:spcPts val="0"/>
              </a:spcAft>
              <a:buFont typeface="Arial" panose="020B0604020202020204" pitchFamily="34" charset="0"/>
              <a:buChar char="●"/>
            </a:pPr>
            <a:r>
              <a:rPr lang="en-US" dirty="0">
                <a:solidFill>
                  <a:srgbClr val="000000"/>
                </a:solidFill>
                <a:effectLst/>
                <a:latin typeface="+mn-lt"/>
                <a:ea typeface="Noto Sans Symbols"/>
                <a:cs typeface="Noto Sans Symbols"/>
              </a:rPr>
              <a:t>Open and frequent communication/accountability</a:t>
            </a:r>
            <a:endParaRPr lang="en-US" dirty="0">
              <a:effectLst/>
              <a:latin typeface="+mn-lt"/>
              <a:ea typeface="Noto Sans Symbols"/>
              <a:cs typeface="Noto Sans Symbols"/>
            </a:endParaRPr>
          </a:p>
          <a:p>
            <a:pPr marL="342900" marR="0" lvl="0" indent="-342900">
              <a:lnSpc>
                <a:spcPct val="107000"/>
              </a:lnSpc>
              <a:spcBef>
                <a:spcPts val="0"/>
              </a:spcBef>
              <a:spcAft>
                <a:spcPts val="0"/>
              </a:spcAft>
              <a:buFont typeface="Arial" panose="020B0604020202020204" pitchFamily="34" charset="0"/>
              <a:buChar char="●"/>
            </a:pPr>
            <a:r>
              <a:rPr lang="en-US" dirty="0">
                <a:solidFill>
                  <a:srgbClr val="000000"/>
                </a:solidFill>
                <a:effectLst/>
                <a:latin typeface="+mn-lt"/>
                <a:ea typeface="Noto Sans Symbols"/>
                <a:cs typeface="Noto Sans Symbols"/>
              </a:rPr>
              <a:t>Think boldly and bring forth big ideas, but consider resources</a:t>
            </a:r>
            <a:endParaRPr lang="en-US" dirty="0">
              <a:effectLst/>
              <a:latin typeface="+mn-lt"/>
              <a:ea typeface="Noto Sans Symbols"/>
              <a:cs typeface="Noto Sans Symbols"/>
            </a:endParaRPr>
          </a:p>
          <a:p>
            <a:pPr marL="342900" marR="0" lvl="0" indent="-342900">
              <a:lnSpc>
                <a:spcPct val="107000"/>
              </a:lnSpc>
              <a:spcBef>
                <a:spcPts val="0"/>
              </a:spcBef>
              <a:spcAft>
                <a:spcPts val="0"/>
              </a:spcAft>
              <a:buFont typeface="Arial" panose="020B0604020202020204" pitchFamily="34" charset="0"/>
              <a:buChar char="●"/>
            </a:pPr>
            <a:r>
              <a:rPr lang="en-US" dirty="0">
                <a:solidFill>
                  <a:srgbClr val="000000"/>
                </a:solidFill>
                <a:effectLst/>
                <a:latin typeface="+mn-lt"/>
                <a:ea typeface="Noto Sans Symbols"/>
                <a:cs typeface="Noto Sans Symbols"/>
              </a:rPr>
              <a:t>Use examples, not generalizations</a:t>
            </a:r>
            <a:endParaRPr lang="en-US" dirty="0">
              <a:effectLst/>
              <a:latin typeface="+mn-lt"/>
              <a:ea typeface="Noto Sans Symbols"/>
              <a:cs typeface="Noto Sans Symbols"/>
            </a:endParaRPr>
          </a:p>
          <a:p>
            <a:pPr marL="342900" marR="0" lvl="0" indent="-342900">
              <a:lnSpc>
                <a:spcPct val="107000"/>
              </a:lnSpc>
              <a:spcBef>
                <a:spcPts val="0"/>
              </a:spcBef>
              <a:spcAft>
                <a:spcPts val="0"/>
              </a:spcAft>
              <a:buFont typeface="Arial" panose="020B0604020202020204" pitchFamily="34" charset="0"/>
              <a:buChar char="●"/>
            </a:pPr>
            <a:r>
              <a:rPr lang="en-US" dirty="0">
                <a:solidFill>
                  <a:srgbClr val="000000"/>
                </a:solidFill>
                <a:effectLst/>
                <a:latin typeface="+mn-lt"/>
                <a:ea typeface="Noto Sans Symbols"/>
                <a:cs typeface="Noto Sans Symbols"/>
              </a:rPr>
              <a:t>Be patient, and also flexible</a:t>
            </a:r>
            <a:endParaRPr lang="en-US" dirty="0">
              <a:effectLst/>
              <a:latin typeface="+mn-lt"/>
              <a:ea typeface="Noto Sans Symbols"/>
              <a:cs typeface="Noto Sans Symbols"/>
            </a:endParaRPr>
          </a:p>
          <a:p>
            <a:pPr marL="342900" marR="0" lvl="0" indent="-342900">
              <a:lnSpc>
                <a:spcPct val="107000"/>
              </a:lnSpc>
              <a:spcBef>
                <a:spcPts val="0"/>
              </a:spcBef>
              <a:spcAft>
                <a:spcPts val="0"/>
              </a:spcAft>
              <a:buFont typeface="Arial" panose="020B0604020202020204" pitchFamily="34" charset="0"/>
              <a:buChar char="●"/>
            </a:pPr>
            <a:r>
              <a:rPr lang="en-US" dirty="0">
                <a:solidFill>
                  <a:srgbClr val="000000"/>
                </a:solidFill>
                <a:effectLst/>
                <a:latin typeface="+mn-lt"/>
                <a:ea typeface="Noto Sans Symbols"/>
                <a:cs typeface="Noto Sans Symbols"/>
              </a:rPr>
              <a:t>Consider the undergraduates and the founders</a:t>
            </a:r>
            <a:endParaRPr lang="en-US" dirty="0">
              <a:effectLst/>
              <a:latin typeface="+mn-lt"/>
              <a:ea typeface="Noto Sans Symbols"/>
              <a:cs typeface="Noto Sans Symbols"/>
            </a:endParaRPr>
          </a:p>
          <a:p>
            <a:endParaRPr lang="en-US" dirty="0"/>
          </a:p>
        </p:txBody>
      </p:sp>
      <p:sp>
        <p:nvSpPr>
          <p:cNvPr id="4" name="Slide Number Placeholder 3">
            <a:extLst>
              <a:ext uri="{FF2B5EF4-FFF2-40B4-BE49-F238E27FC236}">
                <a16:creationId xmlns:a16="http://schemas.microsoft.com/office/drawing/2014/main" id="{11B78A9E-6A59-C12E-68A3-7B56833DB1E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18</a:t>
            </a:fld>
            <a:endParaRPr lang="en-US" dirty="0"/>
          </a:p>
        </p:txBody>
      </p:sp>
      <p:sp>
        <p:nvSpPr>
          <p:cNvPr id="5" name="TextBox 4">
            <a:extLst>
              <a:ext uri="{FF2B5EF4-FFF2-40B4-BE49-F238E27FC236}">
                <a16:creationId xmlns:a16="http://schemas.microsoft.com/office/drawing/2014/main" id="{39B259AB-6037-3E5C-A630-F09BEA6A80A7}"/>
              </a:ext>
            </a:extLst>
          </p:cNvPr>
          <p:cNvSpPr txBox="1"/>
          <p:nvPr/>
        </p:nvSpPr>
        <p:spPr>
          <a:xfrm>
            <a:off x="173271" y="6459785"/>
            <a:ext cx="2078315" cy="307777"/>
          </a:xfrm>
          <a:prstGeom prst="rect">
            <a:avLst/>
          </a:prstGeom>
          <a:noFill/>
        </p:spPr>
        <p:txBody>
          <a:bodyPr wrap="square" rtlCol="0">
            <a:spAutoFit/>
          </a:bodyPr>
          <a:lstStyle/>
          <a:p>
            <a:r>
              <a:rPr lang="en-US" sz="1400" dirty="0">
                <a:latin typeface="Arial"/>
                <a:ea typeface="Arial"/>
                <a:cs typeface="Arial"/>
                <a:sym typeface="Arial"/>
              </a:rPr>
              <a:t>Co-Champions</a:t>
            </a:r>
            <a:endParaRPr lang="en-US" dirty="0"/>
          </a:p>
        </p:txBody>
      </p:sp>
    </p:spTree>
    <p:extLst>
      <p:ext uri="{BB962C8B-B14F-4D97-AF65-F5344CB8AC3E}">
        <p14:creationId xmlns:p14="http://schemas.microsoft.com/office/powerpoint/2010/main" val="35020205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3BFA676-F25D-991E-2C58-B7D7BEA18D4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dirty="0"/>
          </a:p>
        </p:txBody>
      </p:sp>
      <p:pic>
        <p:nvPicPr>
          <p:cNvPr id="5" name="image1.png" descr="A group of white icons on an orange background&#10;&#10;Description automatically generated">
            <a:extLst>
              <a:ext uri="{FF2B5EF4-FFF2-40B4-BE49-F238E27FC236}">
                <a16:creationId xmlns:a16="http://schemas.microsoft.com/office/drawing/2014/main" id="{FB4994F7-7C89-6C0E-6A28-7556304AE32A}"/>
              </a:ext>
            </a:extLst>
          </p:cNvPr>
          <p:cNvPicPr/>
          <p:nvPr/>
        </p:nvPicPr>
        <p:blipFill>
          <a:blip r:embed="rId3"/>
          <a:srcRect/>
          <a:stretch>
            <a:fillRect/>
          </a:stretch>
        </p:blipFill>
        <p:spPr>
          <a:xfrm>
            <a:off x="2111022" y="11289"/>
            <a:ext cx="10058400" cy="6824910"/>
          </a:xfrm>
          <a:prstGeom prst="rect">
            <a:avLst/>
          </a:prstGeom>
          <a:ln/>
        </p:spPr>
      </p:pic>
      <p:sp>
        <p:nvSpPr>
          <p:cNvPr id="7" name="TextBox 6">
            <a:extLst>
              <a:ext uri="{FF2B5EF4-FFF2-40B4-BE49-F238E27FC236}">
                <a16:creationId xmlns:a16="http://schemas.microsoft.com/office/drawing/2014/main" id="{5B718BB6-00EE-56A9-9D36-B985742789B7}"/>
              </a:ext>
            </a:extLst>
          </p:cNvPr>
          <p:cNvSpPr txBox="1"/>
          <p:nvPr/>
        </p:nvSpPr>
        <p:spPr>
          <a:xfrm>
            <a:off x="173271" y="6459785"/>
            <a:ext cx="2078315" cy="307777"/>
          </a:xfrm>
          <a:prstGeom prst="rect">
            <a:avLst/>
          </a:prstGeom>
          <a:noFill/>
        </p:spPr>
        <p:txBody>
          <a:bodyPr wrap="square" rtlCol="0">
            <a:spAutoFit/>
          </a:bodyPr>
          <a:lstStyle/>
          <a:p>
            <a:r>
              <a:rPr lang="en-US" sz="1400" dirty="0">
                <a:latin typeface="Arial"/>
                <a:ea typeface="Arial"/>
                <a:cs typeface="Arial"/>
                <a:sym typeface="Arial"/>
              </a:rPr>
              <a:t>Co-Champions</a:t>
            </a:r>
            <a:endParaRPr lang="en-US" dirty="0"/>
          </a:p>
        </p:txBody>
      </p:sp>
    </p:spTree>
    <p:extLst>
      <p:ext uri="{BB962C8B-B14F-4D97-AF65-F5344CB8AC3E}">
        <p14:creationId xmlns:p14="http://schemas.microsoft.com/office/powerpoint/2010/main" val="1535109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
          <p:cNvSpPr txBox="1">
            <a:spLocks noGrp="1"/>
          </p:cNvSpPr>
          <p:nvPr>
            <p:ph type="title"/>
          </p:nvPr>
        </p:nvSpPr>
        <p:spPr>
          <a:xfrm>
            <a:off x="1097280" y="286604"/>
            <a:ext cx="10058400" cy="994042"/>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dirty="0"/>
              <a:t>Virtual Meeting Tips</a:t>
            </a:r>
            <a:endParaRPr dirty="0"/>
          </a:p>
        </p:txBody>
      </p:sp>
      <p:sp>
        <p:nvSpPr>
          <p:cNvPr id="238" name="Google Shape;238;p2"/>
          <p:cNvSpPr txBox="1">
            <a:spLocks noGrp="1"/>
          </p:cNvSpPr>
          <p:nvPr>
            <p:ph type="body" idx="1"/>
          </p:nvPr>
        </p:nvSpPr>
        <p:spPr>
          <a:xfrm>
            <a:off x="1097279" y="1351981"/>
            <a:ext cx="10501822" cy="4885981"/>
          </a:xfrm>
          <a:prstGeom prst="rect">
            <a:avLst/>
          </a:prstGeom>
          <a:noFill/>
          <a:ln>
            <a:noFill/>
          </a:ln>
        </p:spPr>
        <p:txBody>
          <a:bodyPr spcFirstLastPara="1" wrap="square" lIns="0" tIns="45700" rIns="0" bIns="45700" anchor="t" anchorCtr="0">
            <a:normAutofit fontScale="92500" lnSpcReduction="10000"/>
          </a:bodyPr>
          <a:lstStyle/>
          <a:p>
            <a:pPr marL="685800" lvl="0" indent="-457200" algn="l" rtl="0">
              <a:lnSpc>
                <a:spcPct val="115000"/>
              </a:lnSpc>
              <a:spcBef>
                <a:spcPts val="0"/>
              </a:spcBef>
              <a:spcAft>
                <a:spcPts val="0"/>
              </a:spcAft>
              <a:buSzPct val="100000"/>
              <a:buFont typeface="Arial"/>
              <a:buChar char="•"/>
            </a:pPr>
            <a:r>
              <a:rPr lang="en-US" sz="2800" dirty="0">
                <a:latin typeface="Arial"/>
                <a:ea typeface="Arial"/>
                <a:cs typeface="Arial"/>
                <a:sym typeface="Arial"/>
              </a:rPr>
              <a:t>This session will be video recorded so click on ACCEPT</a:t>
            </a:r>
            <a:endParaRPr dirty="0"/>
          </a:p>
          <a:p>
            <a:pPr marL="685800" lvl="0" indent="-457200" algn="l" rtl="0">
              <a:lnSpc>
                <a:spcPct val="115000"/>
              </a:lnSpc>
              <a:spcBef>
                <a:spcPts val="0"/>
              </a:spcBef>
              <a:spcAft>
                <a:spcPts val="0"/>
              </a:spcAft>
              <a:buSzPct val="100000"/>
              <a:buFont typeface="Arial"/>
              <a:buChar char="•"/>
            </a:pPr>
            <a:r>
              <a:rPr lang="en-US" sz="2800" dirty="0">
                <a:latin typeface="Arial"/>
                <a:ea typeface="Arial"/>
                <a:cs typeface="Arial"/>
                <a:sym typeface="Arial"/>
              </a:rPr>
              <a:t>Type your name and chapter in the name field</a:t>
            </a:r>
            <a:endParaRPr dirty="0"/>
          </a:p>
          <a:p>
            <a:pPr marL="685800" lvl="0" indent="-457200" algn="l" rtl="0">
              <a:lnSpc>
                <a:spcPct val="115000"/>
              </a:lnSpc>
              <a:spcBef>
                <a:spcPts val="0"/>
              </a:spcBef>
              <a:spcAft>
                <a:spcPts val="0"/>
              </a:spcAft>
              <a:buSzPct val="100000"/>
              <a:buFont typeface="Arial"/>
              <a:buChar char="•"/>
            </a:pPr>
            <a:r>
              <a:rPr lang="en-US" sz="2800" dirty="0">
                <a:latin typeface="Arial"/>
                <a:ea typeface="Arial"/>
                <a:cs typeface="Arial"/>
                <a:sym typeface="Arial"/>
              </a:rPr>
              <a:t>Type your </a:t>
            </a:r>
            <a:r>
              <a:rPr lang="en-US" sz="2800" b="1" dirty="0">
                <a:latin typeface="Arial"/>
                <a:ea typeface="Arial"/>
                <a:cs typeface="Arial"/>
                <a:sym typeface="Arial"/>
              </a:rPr>
              <a:t>name, graduation year, chapter and email address </a:t>
            </a:r>
            <a:r>
              <a:rPr lang="en-US" sz="2800" dirty="0">
                <a:latin typeface="Arial"/>
                <a:ea typeface="Arial"/>
                <a:cs typeface="Arial"/>
                <a:sym typeface="Arial"/>
              </a:rPr>
              <a:t>in the Chat Window</a:t>
            </a:r>
            <a:endParaRPr dirty="0"/>
          </a:p>
          <a:p>
            <a:pPr marL="685800" lvl="0" indent="-457200" algn="l" rtl="0">
              <a:lnSpc>
                <a:spcPct val="115000"/>
              </a:lnSpc>
              <a:spcBef>
                <a:spcPts val="0"/>
              </a:spcBef>
              <a:spcAft>
                <a:spcPts val="0"/>
              </a:spcAft>
              <a:buSzPct val="100000"/>
              <a:buFont typeface="Arial"/>
              <a:buChar char="•"/>
            </a:pPr>
            <a:r>
              <a:rPr lang="en-US" sz="2800" dirty="0">
                <a:latin typeface="Arial"/>
                <a:ea typeface="Arial"/>
                <a:cs typeface="Arial"/>
                <a:sym typeface="Arial"/>
              </a:rPr>
              <a:t>Mute your microphone except when speaking</a:t>
            </a:r>
            <a:endParaRPr lang="en-US" dirty="0"/>
          </a:p>
          <a:p>
            <a:pPr marL="685800" lvl="0" indent="-457200" algn="l" rtl="0">
              <a:lnSpc>
                <a:spcPct val="115000"/>
              </a:lnSpc>
              <a:spcBef>
                <a:spcPts val="0"/>
              </a:spcBef>
              <a:spcAft>
                <a:spcPts val="0"/>
              </a:spcAft>
              <a:buSzPct val="100000"/>
              <a:buFont typeface="Arial"/>
              <a:buChar char="•"/>
            </a:pPr>
            <a:r>
              <a:rPr lang="en-US" sz="2800" dirty="0">
                <a:latin typeface="Arial"/>
                <a:ea typeface="Arial"/>
                <a:cs typeface="Arial"/>
                <a:sym typeface="Arial"/>
              </a:rPr>
              <a:t>Post questions and ask to be recognized in the Chat Window</a:t>
            </a:r>
            <a:endParaRPr lang="en-US" dirty="0"/>
          </a:p>
          <a:p>
            <a:pPr marL="685800" lvl="0" indent="-457200" algn="l" rtl="0">
              <a:lnSpc>
                <a:spcPct val="115000"/>
              </a:lnSpc>
              <a:spcBef>
                <a:spcPts val="0"/>
              </a:spcBef>
              <a:spcAft>
                <a:spcPts val="0"/>
              </a:spcAft>
              <a:buSzPct val="100000"/>
              <a:buFont typeface="Arial"/>
              <a:buChar char="•"/>
            </a:pPr>
            <a:r>
              <a:rPr lang="en-US" sz="2800" dirty="0">
                <a:latin typeface="Arial"/>
                <a:ea typeface="Arial"/>
                <a:cs typeface="Arial"/>
                <a:sym typeface="Arial"/>
              </a:rPr>
              <a:t>Voting will be via Zoom poll</a:t>
            </a:r>
            <a:endParaRPr dirty="0"/>
          </a:p>
          <a:p>
            <a:pPr marL="685800" lvl="0" indent="-457200" algn="l" rtl="0">
              <a:lnSpc>
                <a:spcPct val="115000"/>
              </a:lnSpc>
              <a:spcBef>
                <a:spcPts val="0"/>
              </a:spcBef>
              <a:spcAft>
                <a:spcPts val="0"/>
              </a:spcAft>
              <a:buSzPct val="100000"/>
              <a:buFont typeface="Arial"/>
              <a:buChar char="•"/>
            </a:pPr>
            <a:r>
              <a:rPr lang="en-US" sz="2800" dirty="0">
                <a:latin typeface="Arial"/>
                <a:ea typeface="Arial"/>
                <a:cs typeface="Arial"/>
                <a:sym typeface="Arial"/>
              </a:rPr>
              <a:t>The recorder will take minutes; they will be available before the next meeting </a:t>
            </a:r>
            <a:endParaRPr dirty="0"/>
          </a:p>
          <a:p>
            <a:pPr marL="685800" lvl="0" indent="-457200" algn="l" rtl="0">
              <a:lnSpc>
                <a:spcPct val="115000"/>
              </a:lnSpc>
              <a:spcBef>
                <a:spcPts val="0"/>
              </a:spcBef>
              <a:spcAft>
                <a:spcPts val="0"/>
              </a:spcAft>
              <a:buSzPct val="100000"/>
              <a:buFont typeface="Arial"/>
              <a:buChar char="•"/>
            </a:pPr>
            <a:r>
              <a:rPr lang="en-US" sz="2800" dirty="0">
                <a:latin typeface="Arial"/>
                <a:ea typeface="Arial"/>
                <a:cs typeface="Arial"/>
                <a:sym typeface="Arial"/>
              </a:rPr>
              <a:t>Powerpoint slides and other references will be posted online after the meeting</a:t>
            </a:r>
            <a:endParaRPr sz="2800" dirty="0">
              <a:latin typeface="Arial"/>
              <a:ea typeface="Arial"/>
              <a:cs typeface="Arial"/>
              <a:sym typeface="Arial"/>
            </a:endParaRPr>
          </a:p>
          <a:p>
            <a:pPr marL="228600" lvl="0" indent="0" algn="l" rtl="0">
              <a:lnSpc>
                <a:spcPct val="115000"/>
              </a:lnSpc>
              <a:spcBef>
                <a:spcPts val="0"/>
              </a:spcBef>
              <a:spcAft>
                <a:spcPts val="0"/>
              </a:spcAft>
              <a:buSzPct val="100000"/>
              <a:buNone/>
            </a:pPr>
            <a:endParaRPr dirty="0">
              <a:latin typeface="Arial"/>
              <a:ea typeface="Arial"/>
              <a:cs typeface="Arial"/>
              <a:sym typeface="Arial"/>
            </a:endParaRPr>
          </a:p>
          <a:p>
            <a:pPr marL="228600" lvl="0" indent="0" algn="l" rtl="0">
              <a:lnSpc>
                <a:spcPct val="115000"/>
              </a:lnSpc>
              <a:spcBef>
                <a:spcPts val="0"/>
              </a:spcBef>
              <a:spcAft>
                <a:spcPts val="0"/>
              </a:spcAft>
              <a:buSzPct val="100000"/>
              <a:buNone/>
            </a:pPr>
            <a:endParaRPr dirty="0">
              <a:latin typeface="Arial"/>
              <a:ea typeface="Arial"/>
              <a:cs typeface="Arial"/>
              <a:sym typeface="Arial"/>
            </a:endParaRPr>
          </a:p>
          <a:p>
            <a:pPr marL="228600" lvl="0" indent="0" algn="l" rtl="0">
              <a:lnSpc>
                <a:spcPct val="115000"/>
              </a:lnSpc>
              <a:spcBef>
                <a:spcPts val="0"/>
              </a:spcBef>
              <a:spcAft>
                <a:spcPts val="0"/>
              </a:spcAft>
              <a:buSzPct val="100000"/>
              <a:buNone/>
            </a:pPr>
            <a:endParaRPr dirty="0">
              <a:latin typeface="Arial"/>
              <a:ea typeface="Arial"/>
              <a:cs typeface="Arial"/>
              <a:sym typeface="Arial"/>
            </a:endParaRPr>
          </a:p>
          <a:p>
            <a:pPr marL="228600" lvl="0" indent="0" algn="l" rtl="0">
              <a:lnSpc>
                <a:spcPct val="115000"/>
              </a:lnSpc>
              <a:spcBef>
                <a:spcPts val="0"/>
              </a:spcBef>
              <a:spcAft>
                <a:spcPts val="0"/>
              </a:spcAft>
              <a:buSzPct val="100000"/>
              <a:buNone/>
            </a:pPr>
            <a:endParaRPr dirty="0">
              <a:latin typeface="Arial"/>
              <a:ea typeface="Arial"/>
              <a:cs typeface="Arial"/>
              <a:sym typeface="Arial"/>
            </a:endParaRPr>
          </a:p>
          <a:p>
            <a:pPr marL="91440" lvl="0" indent="0" algn="l" rtl="0">
              <a:lnSpc>
                <a:spcPct val="90000"/>
              </a:lnSpc>
              <a:spcBef>
                <a:spcPts val="1200"/>
              </a:spcBef>
              <a:spcAft>
                <a:spcPts val="0"/>
              </a:spcAft>
              <a:buSzPct val="100000"/>
              <a:buNone/>
            </a:pPr>
            <a:endParaRPr dirty="0"/>
          </a:p>
        </p:txBody>
      </p:sp>
      <p:sp>
        <p:nvSpPr>
          <p:cNvPr id="239" name="Google Shape;239;p2"/>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dirty="0"/>
          </a:p>
        </p:txBody>
      </p:sp>
      <p:sp>
        <p:nvSpPr>
          <p:cNvPr id="2" name="TextBox 1">
            <a:extLst>
              <a:ext uri="{FF2B5EF4-FFF2-40B4-BE49-F238E27FC236}">
                <a16:creationId xmlns:a16="http://schemas.microsoft.com/office/drawing/2014/main" id="{D08DB1CC-4125-08EA-26A7-CF199553122A}"/>
              </a:ext>
            </a:extLst>
          </p:cNvPr>
          <p:cNvSpPr txBox="1"/>
          <p:nvPr/>
        </p:nvSpPr>
        <p:spPr>
          <a:xfrm>
            <a:off x="173271" y="6459785"/>
            <a:ext cx="2078315" cy="307777"/>
          </a:xfrm>
          <a:prstGeom prst="rect">
            <a:avLst/>
          </a:prstGeom>
          <a:noFill/>
        </p:spPr>
        <p:txBody>
          <a:bodyPr wrap="square" rtlCol="0">
            <a:spAutoFit/>
          </a:bodyPr>
          <a:lstStyle/>
          <a:p>
            <a:r>
              <a:rPr lang="en-US" sz="1400" dirty="0">
                <a:latin typeface="Arial"/>
                <a:ea typeface="Arial"/>
                <a:cs typeface="Arial"/>
                <a:sym typeface="Arial"/>
              </a:rPr>
              <a:t>Facilitator Team</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CD064-7794-7757-1381-6A1952E88D21}"/>
              </a:ext>
            </a:extLst>
          </p:cNvPr>
          <p:cNvSpPr>
            <a:spLocks noGrp="1"/>
          </p:cNvSpPr>
          <p:nvPr>
            <p:ph type="title"/>
          </p:nvPr>
        </p:nvSpPr>
        <p:spPr>
          <a:xfrm>
            <a:off x="1212428" y="294474"/>
            <a:ext cx="9301541" cy="994042"/>
          </a:xfrm>
        </p:spPr>
        <p:txBody>
          <a:bodyPr>
            <a:normAutofit/>
          </a:bodyPr>
          <a:lstStyle/>
          <a:p>
            <a:r>
              <a:rPr lang="en-US" dirty="0"/>
              <a:t>Purpose – 18 Survey Responses</a:t>
            </a:r>
          </a:p>
        </p:txBody>
      </p:sp>
      <p:sp>
        <p:nvSpPr>
          <p:cNvPr id="3" name="Text Placeholder 2">
            <a:extLst>
              <a:ext uri="{FF2B5EF4-FFF2-40B4-BE49-F238E27FC236}">
                <a16:creationId xmlns:a16="http://schemas.microsoft.com/office/drawing/2014/main" id="{AD1520B4-E04D-963D-0248-3D68EA98F00B}"/>
              </a:ext>
            </a:extLst>
          </p:cNvPr>
          <p:cNvSpPr>
            <a:spLocks noGrp="1"/>
          </p:cNvSpPr>
          <p:nvPr>
            <p:ph type="body" idx="1"/>
          </p:nvPr>
        </p:nvSpPr>
        <p:spPr>
          <a:xfrm>
            <a:off x="1097280" y="1351981"/>
            <a:ext cx="10058400" cy="4783348"/>
          </a:xfrm>
        </p:spPr>
        <p:txBody>
          <a:bodyPr>
            <a:normAutofit fontScale="92500" lnSpcReduction="20000"/>
          </a:bodyPr>
          <a:lstStyle/>
          <a:p>
            <a:pPr marL="342900" marR="0" lvl="0" indent="-342900">
              <a:lnSpc>
                <a:spcPct val="110000"/>
              </a:lnSpc>
              <a:spcBef>
                <a:spcPts val="0"/>
              </a:spcBef>
              <a:spcAft>
                <a:spcPts val="0"/>
              </a:spcAft>
              <a:buFont typeface="Arial" panose="020B0604020202020204" pitchFamily="34" charset="0"/>
              <a:buChar char="●"/>
            </a:pPr>
            <a:r>
              <a:rPr lang="en-US" sz="2600" u="none" strike="noStrike" dirty="0">
                <a:effectLst/>
                <a:latin typeface="Arial" panose="020B0604020202020204" pitchFamily="34" charset="0"/>
                <a:ea typeface="Arial" panose="020B0604020202020204" pitchFamily="34" charset="0"/>
              </a:rPr>
              <a:t>A defined process will enable us to develop a </a:t>
            </a:r>
            <a:r>
              <a:rPr lang="en-US" sz="2600" u="sng" strike="noStrike" dirty="0">
                <a:effectLst/>
                <a:latin typeface="Arial" panose="020B0604020202020204" pitchFamily="34" charset="0"/>
                <a:ea typeface="Arial" panose="020B0604020202020204" pitchFamily="34" charset="0"/>
              </a:rPr>
              <a:t>common vision</a:t>
            </a:r>
            <a:r>
              <a:rPr lang="en-US" sz="2600" u="none" strike="noStrike" dirty="0">
                <a:effectLst/>
                <a:latin typeface="Arial" panose="020B0604020202020204" pitchFamily="34" charset="0"/>
                <a:ea typeface="Arial" panose="020B0604020202020204" pitchFamily="34" charset="0"/>
              </a:rPr>
              <a:t> for        Phi Kappa Theta </a:t>
            </a:r>
          </a:p>
          <a:p>
            <a:pPr marL="342900" marR="0" lvl="0" indent="-342900">
              <a:lnSpc>
                <a:spcPct val="110000"/>
              </a:lnSpc>
              <a:spcBef>
                <a:spcPts val="0"/>
              </a:spcBef>
              <a:spcAft>
                <a:spcPts val="0"/>
              </a:spcAft>
              <a:buFont typeface="Arial" panose="020B0604020202020204" pitchFamily="34" charset="0"/>
              <a:buChar char="●"/>
            </a:pPr>
            <a:r>
              <a:rPr lang="en-US" sz="2600" u="none" strike="noStrike" dirty="0">
                <a:effectLst/>
                <a:latin typeface="Arial" panose="020B0604020202020204" pitchFamily="34" charset="0"/>
                <a:ea typeface="Arial" panose="020B0604020202020204" pitchFamily="34" charset="0"/>
              </a:rPr>
              <a:t>Help bring alignment between the leadership of the Fraternity and Foundation</a:t>
            </a:r>
          </a:p>
          <a:p>
            <a:pPr marL="342900" marR="0" lvl="0" indent="-342900">
              <a:lnSpc>
                <a:spcPct val="110000"/>
              </a:lnSpc>
              <a:spcBef>
                <a:spcPts val="0"/>
              </a:spcBef>
              <a:spcAft>
                <a:spcPts val="0"/>
              </a:spcAft>
              <a:buFont typeface="Arial" panose="020B0604020202020204" pitchFamily="34" charset="0"/>
              <a:buChar char="●"/>
            </a:pPr>
            <a:r>
              <a:rPr lang="en-US" sz="2600" u="none" strike="noStrike" dirty="0">
                <a:effectLst/>
                <a:latin typeface="Arial" panose="020B0604020202020204" pitchFamily="34" charset="0"/>
                <a:ea typeface="Arial" panose="020B0604020202020204" pitchFamily="34" charset="0"/>
              </a:rPr>
              <a:t>Ensure we create an achievable and realistic plan</a:t>
            </a:r>
          </a:p>
          <a:p>
            <a:pPr marL="342900" marR="0" lvl="0" indent="-342900">
              <a:lnSpc>
                <a:spcPct val="110000"/>
              </a:lnSpc>
              <a:spcBef>
                <a:spcPts val="0"/>
              </a:spcBef>
              <a:spcAft>
                <a:spcPts val="0"/>
              </a:spcAft>
              <a:buFont typeface="Arial" panose="020B0604020202020204" pitchFamily="34" charset="0"/>
              <a:buChar char="●"/>
            </a:pPr>
            <a:r>
              <a:rPr lang="en-US" sz="2600" u="none" strike="noStrike" dirty="0">
                <a:effectLst/>
                <a:latin typeface="Arial" panose="020B0604020202020204" pitchFamily="34" charset="0"/>
                <a:ea typeface="Arial" panose="020B0604020202020204" pitchFamily="34" charset="0"/>
              </a:rPr>
              <a:t>Establish collective buy-in of our work and promote wide participation among our membership and stakeholders</a:t>
            </a:r>
          </a:p>
          <a:p>
            <a:pPr marL="342900" marR="0" lvl="0" indent="-342900">
              <a:lnSpc>
                <a:spcPct val="110000"/>
              </a:lnSpc>
              <a:spcBef>
                <a:spcPts val="0"/>
              </a:spcBef>
              <a:spcAft>
                <a:spcPts val="0"/>
              </a:spcAft>
              <a:buFont typeface="Arial" panose="020B0604020202020204" pitchFamily="34" charset="0"/>
              <a:buChar char="●"/>
            </a:pPr>
            <a:r>
              <a:rPr lang="en-US" sz="2600" u="none" strike="noStrike" dirty="0">
                <a:effectLst/>
                <a:latin typeface="Arial" panose="020B0604020202020204" pitchFamily="34" charset="0"/>
                <a:ea typeface="Arial" panose="020B0604020202020204" pitchFamily="34" charset="0"/>
              </a:rPr>
              <a:t>Develop trust and provide accountability between Fraternity and Foundation</a:t>
            </a:r>
          </a:p>
          <a:p>
            <a:pPr marL="342900" marR="0" lvl="0" indent="-342900">
              <a:lnSpc>
                <a:spcPct val="110000"/>
              </a:lnSpc>
              <a:spcBef>
                <a:spcPts val="0"/>
              </a:spcBef>
              <a:spcAft>
                <a:spcPts val="0"/>
              </a:spcAft>
              <a:buFont typeface="Arial" panose="020B0604020202020204" pitchFamily="34" charset="0"/>
              <a:buChar char="●"/>
            </a:pPr>
            <a:r>
              <a:rPr lang="en-US" sz="2600" u="none" strike="noStrike" dirty="0">
                <a:effectLst/>
                <a:latin typeface="Arial" panose="020B0604020202020204" pitchFamily="34" charset="0"/>
                <a:ea typeface="Arial" panose="020B0604020202020204" pitchFamily="34" charset="0"/>
              </a:rPr>
              <a:t>A plan will provide directional guidance, specific objectives, and measurable goals that align and promote our mission, vision, and values</a:t>
            </a:r>
          </a:p>
          <a:p>
            <a:pPr marL="342900" marR="0" lvl="0" indent="-342900">
              <a:lnSpc>
                <a:spcPct val="110000"/>
              </a:lnSpc>
              <a:spcBef>
                <a:spcPts val="0"/>
              </a:spcBef>
              <a:spcAft>
                <a:spcPts val="0"/>
              </a:spcAft>
              <a:buFont typeface="Arial" panose="020B0604020202020204" pitchFamily="34" charset="0"/>
              <a:buChar char="●"/>
            </a:pPr>
            <a:r>
              <a:rPr lang="en-US" sz="2600" u="none" strike="noStrike" dirty="0">
                <a:effectLst/>
                <a:latin typeface="Arial" panose="020B0604020202020204" pitchFamily="34" charset="0"/>
                <a:ea typeface="Arial" panose="020B0604020202020204" pitchFamily="34" charset="0"/>
              </a:rPr>
              <a:t>Ensure the long-term survival and growth of the Fraternity</a:t>
            </a:r>
          </a:p>
          <a:p>
            <a:endParaRPr lang="en-US" dirty="0"/>
          </a:p>
        </p:txBody>
      </p:sp>
      <p:sp>
        <p:nvSpPr>
          <p:cNvPr id="4" name="Slide Number Placeholder 3">
            <a:extLst>
              <a:ext uri="{FF2B5EF4-FFF2-40B4-BE49-F238E27FC236}">
                <a16:creationId xmlns:a16="http://schemas.microsoft.com/office/drawing/2014/main" id="{671A646B-D8AC-04E9-F721-53B271D2B1D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20</a:t>
            </a:fld>
            <a:endParaRPr lang="en-US" dirty="0"/>
          </a:p>
        </p:txBody>
      </p:sp>
      <p:sp>
        <p:nvSpPr>
          <p:cNvPr id="5" name="TextBox 4">
            <a:extLst>
              <a:ext uri="{FF2B5EF4-FFF2-40B4-BE49-F238E27FC236}">
                <a16:creationId xmlns:a16="http://schemas.microsoft.com/office/drawing/2014/main" id="{AB477DEA-93FF-095E-B7C3-A73F2ABAA83A}"/>
              </a:ext>
            </a:extLst>
          </p:cNvPr>
          <p:cNvSpPr txBox="1"/>
          <p:nvPr/>
        </p:nvSpPr>
        <p:spPr>
          <a:xfrm>
            <a:off x="173271" y="6459785"/>
            <a:ext cx="2078315" cy="307777"/>
          </a:xfrm>
          <a:prstGeom prst="rect">
            <a:avLst/>
          </a:prstGeom>
          <a:noFill/>
        </p:spPr>
        <p:txBody>
          <a:bodyPr wrap="square" rtlCol="0">
            <a:spAutoFit/>
          </a:bodyPr>
          <a:lstStyle/>
          <a:p>
            <a:r>
              <a:rPr lang="en-US" sz="1400" dirty="0">
                <a:latin typeface="Arial"/>
                <a:ea typeface="Arial"/>
                <a:cs typeface="Arial"/>
                <a:sym typeface="Arial"/>
              </a:rPr>
              <a:t>Co-Champions</a:t>
            </a:r>
            <a:endParaRPr lang="en-US" dirty="0"/>
          </a:p>
        </p:txBody>
      </p:sp>
    </p:spTree>
    <p:extLst>
      <p:ext uri="{BB962C8B-B14F-4D97-AF65-F5344CB8AC3E}">
        <p14:creationId xmlns:p14="http://schemas.microsoft.com/office/powerpoint/2010/main" val="3510385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D1E4E-02F4-1223-F0B0-CB5ACA1D48E7}"/>
              </a:ext>
            </a:extLst>
          </p:cNvPr>
          <p:cNvSpPr>
            <a:spLocks noGrp="1"/>
          </p:cNvSpPr>
          <p:nvPr>
            <p:ph type="title"/>
          </p:nvPr>
        </p:nvSpPr>
        <p:spPr/>
        <p:txBody>
          <a:bodyPr/>
          <a:lstStyle/>
          <a:p>
            <a:r>
              <a:rPr lang="en-US" dirty="0"/>
              <a:t>Proposed Framework</a:t>
            </a:r>
          </a:p>
        </p:txBody>
      </p:sp>
      <p:sp>
        <p:nvSpPr>
          <p:cNvPr id="3" name="Text Placeholder 2">
            <a:extLst>
              <a:ext uri="{FF2B5EF4-FFF2-40B4-BE49-F238E27FC236}">
                <a16:creationId xmlns:a16="http://schemas.microsoft.com/office/drawing/2014/main" id="{CD561E58-4450-94E9-AD79-B1198EE46E65}"/>
              </a:ext>
            </a:extLst>
          </p:cNvPr>
          <p:cNvSpPr>
            <a:spLocks noGrp="1"/>
          </p:cNvSpPr>
          <p:nvPr>
            <p:ph type="body" idx="1"/>
          </p:nvPr>
        </p:nvSpPr>
        <p:spPr/>
        <p:txBody>
          <a:bodyPr/>
          <a:lstStyle/>
          <a:p>
            <a:endParaRPr lang="en-US" dirty="0"/>
          </a:p>
        </p:txBody>
      </p:sp>
      <p:sp>
        <p:nvSpPr>
          <p:cNvPr id="4" name="TextBox 3">
            <a:extLst>
              <a:ext uri="{FF2B5EF4-FFF2-40B4-BE49-F238E27FC236}">
                <a16:creationId xmlns:a16="http://schemas.microsoft.com/office/drawing/2014/main" id="{842B0FED-6382-CE07-4A3D-6531CDB1BF5E}"/>
              </a:ext>
            </a:extLst>
          </p:cNvPr>
          <p:cNvSpPr txBox="1"/>
          <p:nvPr/>
        </p:nvSpPr>
        <p:spPr>
          <a:xfrm>
            <a:off x="173271" y="6459785"/>
            <a:ext cx="2078315" cy="307777"/>
          </a:xfrm>
          <a:prstGeom prst="rect">
            <a:avLst/>
          </a:prstGeom>
          <a:noFill/>
        </p:spPr>
        <p:txBody>
          <a:bodyPr wrap="square" rtlCol="0">
            <a:spAutoFit/>
          </a:bodyPr>
          <a:lstStyle/>
          <a:p>
            <a:r>
              <a:rPr lang="en-US" sz="1400" dirty="0">
                <a:latin typeface="Arial"/>
                <a:ea typeface="Arial"/>
                <a:cs typeface="Arial"/>
                <a:sym typeface="Arial"/>
              </a:rPr>
              <a:t>Facilitator Team</a:t>
            </a:r>
            <a:endParaRPr lang="en-US" dirty="0"/>
          </a:p>
        </p:txBody>
      </p:sp>
    </p:spTree>
    <p:extLst>
      <p:ext uri="{BB962C8B-B14F-4D97-AF65-F5344CB8AC3E}">
        <p14:creationId xmlns:p14="http://schemas.microsoft.com/office/powerpoint/2010/main" val="33763378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pic>
        <p:nvPicPr>
          <p:cNvPr id="349" name="Google Shape;349;p14"/>
          <p:cNvPicPr preferRelativeResize="0"/>
          <p:nvPr/>
        </p:nvPicPr>
        <p:blipFill rotWithShape="1">
          <a:blip r:embed="rId3">
            <a:alphaModFix/>
          </a:blip>
          <a:srcRect l="23663" t="18101" r="24219" b="15031"/>
          <a:stretch/>
        </p:blipFill>
        <p:spPr>
          <a:xfrm>
            <a:off x="2964529" y="2384402"/>
            <a:ext cx="3131471" cy="2846360"/>
          </a:xfrm>
          <a:prstGeom prst="rect">
            <a:avLst/>
          </a:prstGeom>
          <a:noFill/>
          <a:ln>
            <a:noFill/>
          </a:ln>
        </p:spPr>
      </p:pic>
      <p:sp>
        <p:nvSpPr>
          <p:cNvPr id="350" name="Google Shape;350;p14"/>
          <p:cNvSpPr txBox="1">
            <a:spLocks noGrp="1"/>
          </p:cNvSpPr>
          <p:nvPr>
            <p:ph type="title"/>
          </p:nvPr>
        </p:nvSpPr>
        <p:spPr>
          <a:xfrm>
            <a:off x="1097280" y="286604"/>
            <a:ext cx="10058400" cy="994042"/>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3F3F3F"/>
              </a:buClr>
              <a:buSzPts val="4800"/>
              <a:buFont typeface="Calibri"/>
              <a:buNone/>
            </a:pPr>
            <a:r>
              <a:rPr lang="en-US" dirty="0"/>
              <a:t>JSP Strategic Planning Cycle</a:t>
            </a:r>
            <a:br>
              <a:rPr lang="en-US" dirty="0"/>
            </a:br>
            <a:r>
              <a:rPr lang="en-US" dirty="0"/>
              <a:t>Assess – Plan – Perform</a:t>
            </a:r>
            <a:endParaRPr dirty="0"/>
          </a:p>
        </p:txBody>
      </p:sp>
      <p:sp>
        <p:nvSpPr>
          <p:cNvPr id="352" name="Google Shape;352;p14"/>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dirty="0"/>
          </a:p>
        </p:txBody>
      </p:sp>
      <p:graphicFrame>
        <p:nvGraphicFramePr>
          <p:cNvPr id="2" name="Diagram 1">
            <a:extLst>
              <a:ext uri="{FF2B5EF4-FFF2-40B4-BE49-F238E27FC236}">
                <a16:creationId xmlns:a16="http://schemas.microsoft.com/office/drawing/2014/main" id="{78935748-95F8-90AA-1434-953D919BF06C}"/>
              </a:ext>
            </a:extLst>
          </p:cNvPr>
          <p:cNvGraphicFramePr/>
          <p:nvPr>
            <p:extLst>
              <p:ext uri="{D42A27DB-BD31-4B8C-83A1-F6EECF244321}">
                <p14:modId xmlns:p14="http://schemas.microsoft.com/office/powerpoint/2010/main" val="1367611444"/>
              </p:ext>
            </p:extLst>
          </p:nvPr>
        </p:nvGraphicFramePr>
        <p:xfrm>
          <a:off x="5270091" y="1322135"/>
          <a:ext cx="6599774" cy="47851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4" name="Straight Connector 3">
            <a:extLst>
              <a:ext uri="{FF2B5EF4-FFF2-40B4-BE49-F238E27FC236}">
                <a16:creationId xmlns:a16="http://schemas.microsoft.com/office/drawing/2014/main" id="{A7C4A964-C2C6-B924-8D10-8037193B43F0}"/>
              </a:ext>
            </a:extLst>
          </p:cNvPr>
          <p:cNvCxnSpPr>
            <a:cxnSpLocks/>
            <a:stCxn id="349" idx="0"/>
            <a:endCxn id="2" idx="0"/>
          </p:cNvCxnSpPr>
          <p:nvPr/>
        </p:nvCxnSpPr>
        <p:spPr>
          <a:xfrm flipV="1">
            <a:off x="4530265" y="1322135"/>
            <a:ext cx="4039713" cy="106226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6D20DB4-469D-CE07-654A-D0101853AD28}"/>
              </a:ext>
            </a:extLst>
          </p:cNvPr>
          <p:cNvCxnSpPr>
            <a:cxnSpLocks/>
            <a:stCxn id="349" idx="2"/>
            <a:endCxn id="2" idx="2"/>
          </p:cNvCxnSpPr>
          <p:nvPr/>
        </p:nvCxnSpPr>
        <p:spPr>
          <a:xfrm>
            <a:off x="4530265" y="5230762"/>
            <a:ext cx="4039713" cy="87648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DA7B492-D3CD-3356-E598-BEE2FAA89F14}"/>
              </a:ext>
            </a:extLst>
          </p:cNvPr>
          <p:cNvSpPr txBox="1"/>
          <p:nvPr/>
        </p:nvSpPr>
        <p:spPr>
          <a:xfrm>
            <a:off x="7293014" y="748007"/>
            <a:ext cx="3394650" cy="461665"/>
          </a:xfrm>
          <a:prstGeom prst="rect">
            <a:avLst/>
          </a:prstGeom>
          <a:noFill/>
          <a:ln w="12700">
            <a:solidFill>
              <a:srgbClr val="FF0000"/>
            </a:solidFill>
          </a:ln>
        </p:spPr>
        <p:txBody>
          <a:bodyPr wrap="square" rtlCol="0">
            <a:spAutoFit/>
          </a:bodyPr>
          <a:lstStyle/>
          <a:p>
            <a:r>
              <a:rPr lang="en-US" sz="2400" dirty="0">
                <a:solidFill>
                  <a:srgbClr val="FF0000"/>
                </a:solidFill>
              </a:rPr>
              <a:t>Revised Cycle for JSP</a:t>
            </a:r>
          </a:p>
        </p:txBody>
      </p:sp>
      <p:sp>
        <p:nvSpPr>
          <p:cNvPr id="3" name="TextBox 2">
            <a:extLst>
              <a:ext uri="{FF2B5EF4-FFF2-40B4-BE49-F238E27FC236}">
                <a16:creationId xmlns:a16="http://schemas.microsoft.com/office/drawing/2014/main" id="{A2535238-E06F-7E83-48F3-31D5BF46AC3C}"/>
              </a:ext>
            </a:extLst>
          </p:cNvPr>
          <p:cNvSpPr txBox="1"/>
          <p:nvPr/>
        </p:nvSpPr>
        <p:spPr>
          <a:xfrm>
            <a:off x="173271" y="6459785"/>
            <a:ext cx="2078315" cy="307777"/>
          </a:xfrm>
          <a:prstGeom prst="rect">
            <a:avLst/>
          </a:prstGeom>
          <a:noFill/>
        </p:spPr>
        <p:txBody>
          <a:bodyPr wrap="square" rtlCol="0">
            <a:spAutoFit/>
          </a:bodyPr>
          <a:lstStyle/>
          <a:p>
            <a:r>
              <a:rPr lang="en-US" sz="1400" dirty="0">
                <a:latin typeface="Arial"/>
                <a:ea typeface="Arial"/>
                <a:cs typeface="Arial"/>
                <a:sym typeface="Arial"/>
              </a:rPr>
              <a:t>Facilitator Team</a:t>
            </a:r>
            <a:endParaRPr lang="en-US" dirty="0"/>
          </a:p>
        </p:txBody>
      </p:sp>
      <p:sp>
        <p:nvSpPr>
          <p:cNvPr id="17" name="Google Shape;262;p5">
            <a:extLst>
              <a:ext uri="{FF2B5EF4-FFF2-40B4-BE49-F238E27FC236}">
                <a16:creationId xmlns:a16="http://schemas.microsoft.com/office/drawing/2014/main" id="{3B17E981-1E1A-4EB5-D19E-E9BBD32C3ECC}"/>
              </a:ext>
            </a:extLst>
          </p:cNvPr>
          <p:cNvSpPr txBox="1">
            <a:spLocks noGrp="1"/>
          </p:cNvSpPr>
          <p:nvPr>
            <p:ph type="body" idx="1"/>
          </p:nvPr>
        </p:nvSpPr>
        <p:spPr>
          <a:xfrm>
            <a:off x="0" y="1462282"/>
            <a:ext cx="3286830" cy="3933435"/>
          </a:xfrm>
          <a:prstGeom prst="rect">
            <a:avLst/>
          </a:prstGeom>
          <a:noFill/>
          <a:ln>
            <a:noFill/>
          </a:ln>
        </p:spPr>
        <p:txBody>
          <a:bodyPr spcFirstLastPara="1" wrap="square" lIns="0" tIns="45700" rIns="0" bIns="45700" anchor="t" anchorCtr="0">
            <a:normAutofit/>
          </a:bodyPr>
          <a:lstStyle/>
          <a:p>
            <a:pPr marL="571500" lvl="0" algn="l" rtl="0">
              <a:lnSpc>
                <a:spcPct val="100000"/>
              </a:lnSpc>
              <a:spcBef>
                <a:spcPts val="0"/>
              </a:spcBef>
              <a:spcAft>
                <a:spcPts val="0"/>
              </a:spcAft>
              <a:buSzPts val="2800"/>
              <a:buFont typeface="Wingdings" panose="05000000000000000000" pitchFamily="2" charset="2"/>
              <a:buChar char="v"/>
            </a:pPr>
            <a:r>
              <a:rPr lang="en-US" sz="2000" dirty="0">
                <a:solidFill>
                  <a:schemeClr val="tx1"/>
                </a:solidFill>
                <a:latin typeface="+mn-lt"/>
                <a:ea typeface="Arial"/>
                <a:cs typeface="Arial"/>
                <a:sym typeface="Arial"/>
              </a:rPr>
              <a:t>Revised cycle terms </a:t>
            </a:r>
            <a:r>
              <a:rPr lang="en-US" sz="2000" b="1" dirty="0">
                <a:solidFill>
                  <a:schemeClr val="tx1"/>
                </a:solidFill>
                <a:latin typeface="+mn-lt"/>
                <a:ea typeface="Arial"/>
                <a:cs typeface="Arial"/>
                <a:sym typeface="Arial"/>
              </a:rPr>
              <a:t>Assess-Plan-Perform</a:t>
            </a:r>
          </a:p>
          <a:p>
            <a:pPr marL="228600" lvl="0" indent="0" algn="l" rtl="0">
              <a:lnSpc>
                <a:spcPct val="100000"/>
              </a:lnSpc>
              <a:spcBef>
                <a:spcPts val="0"/>
              </a:spcBef>
              <a:spcAft>
                <a:spcPts val="0"/>
              </a:spcAft>
              <a:buSzPts val="2800"/>
              <a:buNone/>
            </a:pPr>
            <a:endParaRPr lang="en-US" sz="2000" dirty="0">
              <a:solidFill>
                <a:schemeClr val="tx1"/>
              </a:solidFill>
              <a:latin typeface="+mn-lt"/>
              <a:ea typeface="Arial"/>
              <a:cs typeface="Arial"/>
              <a:sym typeface="Arial"/>
            </a:endParaRPr>
          </a:p>
          <a:p>
            <a:pPr marL="571500" lvl="0" algn="l" rtl="0">
              <a:lnSpc>
                <a:spcPct val="100000"/>
              </a:lnSpc>
              <a:spcBef>
                <a:spcPts val="0"/>
              </a:spcBef>
              <a:spcAft>
                <a:spcPts val="0"/>
              </a:spcAft>
              <a:buSzPts val="2800"/>
              <a:buFont typeface="Wingdings" panose="05000000000000000000" pitchFamily="2" charset="2"/>
              <a:buChar char="v"/>
            </a:pPr>
            <a:r>
              <a:rPr lang="en-US" sz="2000" dirty="0">
                <a:solidFill>
                  <a:schemeClr val="tx1"/>
                </a:solidFill>
                <a:latin typeface="+mn-lt"/>
                <a:ea typeface="Arial"/>
                <a:cs typeface="Arial"/>
                <a:sym typeface="Arial"/>
              </a:rPr>
              <a:t>Importance of 360 Feedback during the Assess Phase</a:t>
            </a:r>
          </a:p>
          <a:p>
            <a:pPr marL="571500" lvl="0" algn="l" rtl="0">
              <a:lnSpc>
                <a:spcPct val="100000"/>
              </a:lnSpc>
              <a:spcBef>
                <a:spcPts val="0"/>
              </a:spcBef>
              <a:spcAft>
                <a:spcPts val="0"/>
              </a:spcAft>
              <a:buSzPts val="2800"/>
              <a:buFont typeface="Wingdings" panose="05000000000000000000" pitchFamily="2" charset="2"/>
              <a:buChar char="v"/>
            </a:pPr>
            <a:endParaRPr lang="en-US" sz="2000" dirty="0">
              <a:solidFill>
                <a:schemeClr val="tx1"/>
              </a:solidFill>
              <a:latin typeface="+mn-lt"/>
              <a:ea typeface="Arial"/>
              <a:cs typeface="Arial"/>
              <a:sym typeface="Arial"/>
            </a:endParaRPr>
          </a:p>
          <a:p>
            <a:pPr marL="571500" lvl="0" algn="l" rtl="0">
              <a:lnSpc>
                <a:spcPct val="100000"/>
              </a:lnSpc>
              <a:spcBef>
                <a:spcPts val="0"/>
              </a:spcBef>
              <a:spcAft>
                <a:spcPts val="0"/>
              </a:spcAft>
              <a:buSzPts val="2800"/>
              <a:buFont typeface="Wingdings" panose="05000000000000000000" pitchFamily="2" charset="2"/>
              <a:buChar char="v"/>
            </a:pPr>
            <a:r>
              <a:rPr lang="en-US" sz="2000" dirty="0">
                <a:solidFill>
                  <a:schemeClr val="tx1"/>
                </a:solidFill>
                <a:latin typeface="+mn-lt"/>
                <a:ea typeface="Arial"/>
                <a:cs typeface="Arial"/>
                <a:sym typeface="Arial"/>
              </a:rPr>
              <a:t>Importance of Environmental Scans during the Assess Phase</a:t>
            </a:r>
            <a:endParaRPr sz="2000" dirty="0">
              <a:solidFill>
                <a:schemeClr val="tx1"/>
              </a:solidFill>
              <a:latin typeface="+mn-lt"/>
              <a:ea typeface="Arial"/>
              <a:cs typeface="Arial"/>
              <a:sym typeface="Arial"/>
            </a:endParaRPr>
          </a:p>
          <a:p>
            <a:pPr marL="91440" lvl="0" indent="0" algn="l" rtl="0">
              <a:lnSpc>
                <a:spcPct val="90000"/>
              </a:lnSpc>
              <a:spcBef>
                <a:spcPts val="1200"/>
              </a:spcBef>
              <a:spcAft>
                <a:spcPts val="0"/>
              </a:spcAft>
              <a:buSzPts val="2800"/>
              <a:buNone/>
            </a:pPr>
            <a:endParaRPr sz="2800" dirty="0">
              <a:latin typeface="Arial"/>
              <a:ea typeface="Arial"/>
              <a:cs typeface="Arial"/>
              <a:sym typeface="Arial"/>
            </a:endParaRPr>
          </a:p>
        </p:txBody>
      </p:sp>
    </p:spTree>
    <p:extLst>
      <p:ext uri="{BB962C8B-B14F-4D97-AF65-F5344CB8AC3E}">
        <p14:creationId xmlns:p14="http://schemas.microsoft.com/office/powerpoint/2010/main" val="23995099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5"/>
          <p:cNvSpPr txBox="1">
            <a:spLocks noGrp="1"/>
          </p:cNvSpPr>
          <p:nvPr>
            <p:ph type="title"/>
          </p:nvPr>
        </p:nvSpPr>
        <p:spPr>
          <a:xfrm>
            <a:off x="1097280" y="286604"/>
            <a:ext cx="10058400" cy="994042"/>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dirty="0"/>
              <a:t>JSP Schedule</a:t>
            </a:r>
            <a:endParaRPr dirty="0"/>
          </a:p>
        </p:txBody>
      </p:sp>
      <p:sp>
        <p:nvSpPr>
          <p:cNvPr id="262" name="Google Shape;262;p5"/>
          <p:cNvSpPr txBox="1">
            <a:spLocks noGrp="1"/>
          </p:cNvSpPr>
          <p:nvPr>
            <p:ph type="body" idx="1"/>
          </p:nvPr>
        </p:nvSpPr>
        <p:spPr>
          <a:xfrm>
            <a:off x="380602" y="1790925"/>
            <a:ext cx="5391203" cy="3933435"/>
          </a:xfrm>
          <a:prstGeom prst="rect">
            <a:avLst/>
          </a:prstGeom>
          <a:noFill/>
          <a:ln>
            <a:noFill/>
          </a:ln>
        </p:spPr>
        <p:txBody>
          <a:bodyPr spcFirstLastPara="1" wrap="square" lIns="0" tIns="45700" rIns="0" bIns="45700" anchor="t" anchorCtr="0">
            <a:normAutofit fontScale="92500" lnSpcReduction="10000"/>
          </a:bodyPr>
          <a:lstStyle/>
          <a:p>
            <a:pPr marL="685800" indent="-457200">
              <a:lnSpc>
                <a:spcPct val="100000"/>
              </a:lnSpc>
              <a:spcBef>
                <a:spcPts val="0"/>
              </a:spcBef>
              <a:buSzPts val="2800"/>
              <a:buFont typeface="Wingdings" panose="05000000000000000000" pitchFamily="2" charset="2"/>
              <a:buChar char="v"/>
            </a:pPr>
            <a:r>
              <a:rPr lang="en-US" sz="2800" dirty="0">
                <a:solidFill>
                  <a:schemeClr val="tx1"/>
                </a:solidFill>
                <a:latin typeface="+mn-lt"/>
                <a:ea typeface="Arial"/>
                <a:cs typeface="Arial"/>
                <a:sym typeface="Arial"/>
              </a:rPr>
              <a:t>Revised dates for phases III and IV</a:t>
            </a:r>
          </a:p>
          <a:p>
            <a:pPr marL="228600" lvl="0" indent="0" algn="l" rtl="0">
              <a:lnSpc>
                <a:spcPct val="100000"/>
              </a:lnSpc>
              <a:spcBef>
                <a:spcPts val="0"/>
              </a:spcBef>
              <a:spcAft>
                <a:spcPts val="0"/>
              </a:spcAft>
              <a:buSzPts val="2800"/>
              <a:buNone/>
            </a:pPr>
            <a:endParaRPr lang="en-US" sz="2800" dirty="0">
              <a:solidFill>
                <a:schemeClr val="tx1"/>
              </a:solidFill>
              <a:latin typeface="Arial"/>
              <a:ea typeface="Arial"/>
              <a:cs typeface="Arial"/>
              <a:sym typeface="Arial"/>
            </a:endParaRPr>
          </a:p>
          <a:p>
            <a:pPr marL="228600" lvl="0" indent="0" algn="l" rtl="0">
              <a:lnSpc>
                <a:spcPct val="100000"/>
              </a:lnSpc>
              <a:spcBef>
                <a:spcPts val="0"/>
              </a:spcBef>
              <a:spcAft>
                <a:spcPts val="0"/>
              </a:spcAft>
              <a:buSzPts val="2800"/>
              <a:buNone/>
            </a:pPr>
            <a:r>
              <a:rPr lang="en-US" sz="2800" dirty="0">
                <a:solidFill>
                  <a:schemeClr val="tx1"/>
                </a:solidFill>
                <a:latin typeface="Arial"/>
                <a:ea typeface="Arial"/>
                <a:cs typeface="Arial"/>
                <a:sym typeface="Arial"/>
              </a:rPr>
              <a:t>Phases:</a:t>
            </a:r>
            <a:endParaRPr dirty="0">
              <a:solidFill>
                <a:schemeClr val="tx1"/>
              </a:solidFill>
            </a:endParaRPr>
          </a:p>
          <a:p>
            <a:pPr marL="978408" lvl="1" indent="-457200" algn="l" rtl="0">
              <a:lnSpc>
                <a:spcPct val="100000"/>
              </a:lnSpc>
              <a:spcBef>
                <a:spcPts val="0"/>
              </a:spcBef>
              <a:spcAft>
                <a:spcPts val="0"/>
              </a:spcAft>
              <a:buSzPts val="2400"/>
              <a:buFont typeface="Arial"/>
              <a:buChar char="•"/>
            </a:pPr>
            <a:r>
              <a:rPr lang="en-US" sz="2400" dirty="0">
                <a:solidFill>
                  <a:schemeClr val="tx1"/>
                </a:solidFill>
                <a:latin typeface="Arial"/>
                <a:ea typeface="Arial"/>
                <a:cs typeface="Arial"/>
                <a:sym typeface="Arial"/>
              </a:rPr>
              <a:t>Phase I – Preparatory</a:t>
            </a:r>
            <a:endParaRPr dirty="0">
              <a:solidFill>
                <a:schemeClr val="tx1"/>
              </a:solidFill>
            </a:endParaRPr>
          </a:p>
          <a:p>
            <a:pPr marL="978408" lvl="1" indent="-457200" algn="l" rtl="0">
              <a:lnSpc>
                <a:spcPct val="100000"/>
              </a:lnSpc>
              <a:spcBef>
                <a:spcPts val="0"/>
              </a:spcBef>
              <a:spcAft>
                <a:spcPts val="0"/>
              </a:spcAft>
              <a:buSzPts val="2400"/>
              <a:buFont typeface="Arial"/>
              <a:buChar char="•"/>
            </a:pPr>
            <a:r>
              <a:rPr lang="en-US" sz="2400" dirty="0">
                <a:solidFill>
                  <a:schemeClr val="tx1"/>
                </a:solidFill>
                <a:latin typeface="Arial"/>
                <a:ea typeface="Arial"/>
                <a:cs typeface="Arial"/>
                <a:sym typeface="Arial"/>
              </a:rPr>
              <a:t>Phase II – Define Roles and</a:t>
            </a:r>
            <a:endParaRPr dirty="0">
              <a:solidFill>
                <a:schemeClr val="tx1"/>
              </a:solidFill>
            </a:endParaRPr>
          </a:p>
          <a:p>
            <a:pPr marL="521208" lvl="1" indent="0" algn="l" rtl="0">
              <a:lnSpc>
                <a:spcPct val="100000"/>
              </a:lnSpc>
              <a:spcBef>
                <a:spcPts val="0"/>
              </a:spcBef>
              <a:spcAft>
                <a:spcPts val="0"/>
              </a:spcAft>
              <a:buSzPts val="2400"/>
              <a:buNone/>
            </a:pPr>
            <a:r>
              <a:rPr lang="en-US" sz="2400" dirty="0">
                <a:solidFill>
                  <a:schemeClr val="tx1"/>
                </a:solidFill>
                <a:latin typeface="Arial"/>
                <a:ea typeface="Arial"/>
                <a:cs typeface="Arial"/>
                <a:sym typeface="Arial"/>
              </a:rPr>
              <a:t>		        Participants</a:t>
            </a:r>
            <a:endParaRPr dirty="0">
              <a:solidFill>
                <a:schemeClr val="tx1"/>
              </a:solidFill>
            </a:endParaRPr>
          </a:p>
          <a:p>
            <a:pPr marL="978408" lvl="1" indent="-457200" algn="l" rtl="0">
              <a:lnSpc>
                <a:spcPct val="100000"/>
              </a:lnSpc>
              <a:spcBef>
                <a:spcPts val="0"/>
              </a:spcBef>
              <a:spcAft>
                <a:spcPts val="0"/>
              </a:spcAft>
              <a:buSzPts val="2400"/>
              <a:buFont typeface="Arial"/>
              <a:buChar char="•"/>
            </a:pPr>
            <a:r>
              <a:rPr lang="en-US" sz="2400" dirty="0">
                <a:solidFill>
                  <a:schemeClr val="tx1"/>
                </a:solidFill>
                <a:latin typeface="Arial"/>
                <a:ea typeface="Arial"/>
                <a:cs typeface="Arial"/>
                <a:sym typeface="Arial"/>
              </a:rPr>
              <a:t>Phase III – Assess, Discovery, </a:t>
            </a:r>
          </a:p>
          <a:p>
            <a:pPr marL="521208" lvl="1" indent="0" algn="l" rtl="0">
              <a:lnSpc>
                <a:spcPct val="100000"/>
              </a:lnSpc>
              <a:spcBef>
                <a:spcPts val="0"/>
              </a:spcBef>
              <a:spcAft>
                <a:spcPts val="0"/>
              </a:spcAft>
              <a:buSzPts val="2400"/>
              <a:buNone/>
            </a:pPr>
            <a:r>
              <a:rPr lang="en-US" sz="2400" dirty="0">
                <a:solidFill>
                  <a:schemeClr val="tx1"/>
                </a:solidFill>
                <a:latin typeface="Arial"/>
                <a:ea typeface="Arial"/>
                <a:cs typeface="Arial"/>
                <a:sym typeface="Arial"/>
              </a:rPr>
              <a:t>		        and</a:t>
            </a:r>
            <a:r>
              <a:rPr lang="en-US" dirty="0">
                <a:solidFill>
                  <a:schemeClr val="tx1"/>
                </a:solidFill>
              </a:rPr>
              <a:t> </a:t>
            </a:r>
            <a:r>
              <a:rPr lang="en-US" sz="2400" dirty="0">
                <a:solidFill>
                  <a:schemeClr val="tx1"/>
                </a:solidFill>
                <a:latin typeface="Arial"/>
                <a:cs typeface="Arial"/>
              </a:rPr>
              <a:t>Visioning</a:t>
            </a:r>
            <a:endParaRPr sz="2400" dirty="0">
              <a:solidFill>
                <a:schemeClr val="tx1"/>
              </a:solidFill>
              <a:latin typeface="Arial"/>
              <a:cs typeface="Arial"/>
            </a:endParaRPr>
          </a:p>
          <a:p>
            <a:pPr marL="978408" lvl="1" indent="-457200" algn="l" rtl="0">
              <a:lnSpc>
                <a:spcPct val="100000"/>
              </a:lnSpc>
              <a:spcBef>
                <a:spcPts val="0"/>
              </a:spcBef>
              <a:spcAft>
                <a:spcPts val="0"/>
              </a:spcAft>
              <a:buSzPts val="2400"/>
              <a:buFont typeface="Arial"/>
              <a:buChar char="•"/>
            </a:pPr>
            <a:r>
              <a:rPr lang="en-US" sz="2400" dirty="0">
                <a:solidFill>
                  <a:schemeClr val="tx1"/>
                </a:solidFill>
                <a:latin typeface="Arial"/>
                <a:ea typeface="Arial"/>
                <a:cs typeface="Arial"/>
                <a:sym typeface="Arial"/>
              </a:rPr>
              <a:t>Phase IV – Create the JSP</a:t>
            </a:r>
            <a:endParaRPr dirty="0">
              <a:solidFill>
                <a:schemeClr val="tx1"/>
              </a:solidFill>
            </a:endParaRPr>
          </a:p>
          <a:p>
            <a:pPr marL="978408" lvl="1" indent="-457200" algn="l" rtl="0">
              <a:lnSpc>
                <a:spcPct val="100000"/>
              </a:lnSpc>
              <a:spcBef>
                <a:spcPts val="0"/>
              </a:spcBef>
              <a:spcAft>
                <a:spcPts val="0"/>
              </a:spcAft>
              <a:buSzPts val="2400"/>
              <a:buFont typeface="Arial"/>
              <a:buChar char="•"/>
            </a:pPr>
            <a:r>
              <a:rPr lang="en-US" sz="2400" dirty="0">
                <a:solidFill>
                  <a:schemeClr val="tx1"/>
                </a:solidFill>
                <a:latin typeface="Arial"/>
                <a:ea typeface="Arial"/>
                <a:cs typeface="Arial"/>
                <a:sym typeface="Arial"/>
              </a:rPr>
              <a:t>Phase V – Implementation</a:t>
            </a:r>
            <a:endParaRPr dirty="0">
              <a:solidFill>
                <a:schemeClr val="tx1"/>
              </a:solidFill>
            </a:endParaRPr>
          </a:p>
          <a:p>
            <a:pPr marL="91440" lvl="0" indent="0" algn="l" rtl="0">
              <a:lnSpc>
                <a:spcPct val="100000"/>
              </a:lnSpc>
              <a:spcBef>
                <a:spcPts val="0"/>
              </a:spcBef>
              <a:spcAft>
                <a:spcPts val="0"/>
              </a:spcAft>
              <a:buSzPts val="2800"/>
              <a:buNone/>
            </a:pPr>
            <a:endParaRPr sz="2800" dirty="0">
              <a:solidFill>
                <a:schemeClr val="tx1"/>
              </a:solidFill>
              <a:latin typeface="Arial"/>
              <a:ea typeface="Arial"/>
              <a:cs typeface="Arial"/>
              <a:sym typeface="Arial"/>
            </a:endParaRPr>
          </a:p>
          <a:p>
            <a:pPr marL="91440" lvl="0" indent="0" algn="l" rtl="0">
              <a:lnSpc>
                <a:spcPct val="90000"/>
              </a:lnSpc>
              <a:spcBef>
                <a:spcPts val="1200"/>
              </a:spcBef>
              <a:spcAft>
                <a:spcPts val="0"/>
              </a:spcAft>
              <a:buSzPts val="2800"/>
              <a:buNone/>
            </a:pPr>
            <a:endParaRPr sz="2800" dirty="0">
              <a:latin typeface="Arial"/>
              <a:ea typeface="Arial"/>
              <a:cs typeface="Arial"/>
              <a:sym typeface="Arial"/>
            </a:endParaRPr>
          </a:p>
        </p:txBody>
      </p:sp>
      <p:sp>
        <p:nvSpPr>
          <p:cNvPr id="263" name="Google Shape;263;p5"/>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dirty="0"/>
          </a:p>
        </p:txBody>
      </p:sp>
      <p:graphicFrame>
        <p:nvGraphicFramePr>
          <p:cNvPr id="264" name="Google Shape;264;p5"/>
          <p:cNvGraphicFramePr/>
          <p:nvPr>
            <p:extLst>
              <p:ext uri="{D42A27DB-BD31-4B8C-83A1-F6EECF244321}">
                <p14:modId xmlns:p14="http://schemas.microsoft.com/office/powerpoint/2010/main" val="291991453"/>
              </p:ext>
            </p:extLst>
          </p:nvPr>
        </p:nvGraphicFramePr>
        <p:xfrm>
          <a:off x="6096000" y="1790960"/>
          <a:ext cx="5608325" cy="3933400"/>
        </p:xfrm>
        <a:graphic>
          <a:graphicData uri="http://schemas.openxmlformats.org/drawingml/2006/table">
            <a:tbl>
              <a:tblPr firstRow="1" firstCol="1" bandRow="1">
                <a:noFill/>
                <a:tableStyleId>{DB5E930A-3874-44F4-B10A-60ECF33181BB}</a:tableStyleId>
              </a:tblPr>
              <a:tblGrid>
                <a:gridCol w="1201775">
                  <a:extLst>
                    <a:ext uri="{9D8B030D-6E8A-4147-A177-3AD203B41FA5}">
                      <a16:colId xmlns:a16="http://schemas.microsoft.com/office/drawing/2014/main" val="20000"/>
                    </a:ext>
                  </a:extLst>
                </a:gridCol>
                <a:gridCol w="2044425">
                  <a:extLst>
                    <a:ext uri="{9D8B030D-6E8A-4147-A177-3AD203B41FA5}">
                      <a16:colId xmlns:a16="http://schemas.microsoft.com/office/drawing/2014/main" val="20001"/>
                    </a:ext>
                  </a:extLst>
                </a:gridCol>
                <a:gridCol w="2362125">
                  <a:extLst>
                    <a:ext uri="{9D8B030D-6E8A-4147-A177-3AD203B41FA5}">
                      <a16:colId xmlns:a16="http://schemas.microsoft.com/office/drawing/2014/main" val="20002"/>
                    </a:ext>
                  </a:extLst>
                </a:gridCol>
              </a:tblGrid>
              <a:tr h="1151150">
                <a:tc>
                  <a:txBody>
                    <a:bodyPr/>
                    <a:lstStyle/>
                    <a:p>
                      <a:pPr marL="0" marR="0" lvl="0" indent="0" algn="ctr" rtl="0">
                        <a:lnSpc>
                          <a:spcPct val="115000"/>
                        </a:lnSpc>
                        <a:spcBef>
                          <a:spcPts val="0"/>
                        </a:spcBef>
                        <a:spcAft>
                          <a:spcPts val="0"/>
                        </a:spcAft>
                        <a:buNone/>
                      </a:pPr>
                      <a:r>
                        <a:rPr lang="en-US" sz="2800" u="none" strike="noStrike" cap="none" dirty="0"/>
                        <a:t> </a:t>
                      </a:r>
                      <a:endParaRPr dirty="0"/>
                    </a:p>
                    <a:p>
                      <a:pPr marL="0" marR="0" lvl="0" indent="0" algn="ctr" rtl="0">
                        <a:lnSpc>
                          <a:spcPct val="115000"/>
                        </a:lnSpc>
                        <a:spcBef>
                          <a:spcPts val="0"/>
                        </a:spcBef>
                        <a:spcAft>
                          <a:spcPts val="0"/>
                        </a:spcAft>
                        <a:buNone/>
                      </a:pPr>
                      <a:r>
                        <a:rPr lang="en-US" sz="2800" u="none" strike="noStrike" cap="none" dirty="0"/>
                        <a:t>Phase</a:t>
                      </a:r>
                      <a:endParaRPr sz="2800" u="none" strike="noStrike" cap="none" dirty="0">
                        <a:latin typeface="Arial"/>
                        <a:ea typeface="Arial"/>
                        <a:cs typeface="Arial"/>
                        <a:sym typeface="Arial"/>
                      </a:endParaRPr>
                    </a:p>
                  </a:txBody>
                  <a:tcPr marL="68575" marR="68575" marT="0" marB="0"/>
                </a:tc>
                <a:tc>
                  <a:txBody>
                    <a:bodyPr/>
                    <a:lstStyle/>
                    <a:p>
                      <a:pPr marL="0" marR="0" lvl="0" indent="0" algn="ctr" rtl="0">
                        <a:lnSpc>
                          <a:spcPct val="115000"/>
                        </a:lnSpc>
                        <a:spcBef>
                          <a:spcPts val="0"/>
                        </a:spcBef>
                        <a:spcAft>
                          <a:spcPts val="0"/>
                        </a:spcAft>
                        <a:buNone/>
                      </a:pPr>
                      <a:r>
                        <a:rPr lang="en-US" sz="2800" u="none" strike="noStrike" cap="none" dirty="0"/>
                        <a:t>Proposed Start</a:t>
                      </a:r>
                      <a:endParaRPr sz="2800" u="none" strike="noStrike" cap="none" dirty="0">
                        <a:latin typeface="Arial"/>
                        <a:ea typeface="Arial"/>
                        <a:cs typeface="Arial"/>
                        <a:sym typeface="Arial"/>
                      </a:endParaRPr>
                    </a:p>
                  </a:txBody>
                  <a:tcPr marL="68575" marR="68575" marT="0" marB="0"/>
                </a:tc>
                <a:tc>
                  <a:txBody>
                    <a:bodyPr/>
                    <a:lstStyle/>
                    <a:p>
                      <a:pPr marL="0" marR="0" lvl="0" indent="0" algn="ctr" rtl="0">
                        <a:lnSpc>
                          <a:spcPct val="115000"/>
                        </a:lnSpc>
                        <a:spcBef>
                          <a:spcPts val="0"/>
                        </a:spcBef>
                        <a:spcAft>
                          <a:spcPts val="0"/>
                        </a:spcAft>
                        <a:buNone/>
                      </a:pPr>
                      <a:r>
                        <a:rPr lang="en-US" sz="2800" u="none" strike="noStrike" cap="none" dirty="0"/>
                        <a:t>Proposed Completion</a:t>
                      </a:r>
                      <a:endParaRPr sz="2800" u="none" strike="noStrike" cap="none" dirty="0">
                        <a:latin typeface="Arial"/>
                        <a:ea typeface="Arial"/>
                        <a:cs typeface="Arial"/>
                        <a:sym typeface="Arial"/>
                      </a:endParaRPr>
                    </a:p>
                  </a:txBody>
                  <a:tcPr marL="68575" marR="68575" marT="0" marB="0"/>
                </a:tc>
                <a:extLst>
                  <a:ext uri="{0D108BD9-81ED-4DB2-BD59-A6C34878D82A}">
                    <a16:rowId xmlns:a16="http://schemas.microsoft.com/office/drawing/2014/main" val="10000"/>
                  </a:ext>
                </a:extLst>
              </a:tr>
              <a:tr h="556450">
                <a:tc>
                  <a:txBody>
                    <a:bodyPr/>
                    <a:lstStyle/>
                    <a:p>
                      <a:pPr marL="0" marR="0" lvl="0" indent="0" algn="ctr" rtl="0">
                        <a:lnSpc>
                          <a:spcPct val="115000"/>
                        </a:lnSpc>
                        <a:spcBef>
                          <a:spcPts val="0"/>
                        </a:spcBef>
                        <a:spcAft>
                          <a:spcPts val="0"/>
                        </a:spcAft>
                        <a:buNone/>
                      </a:pPr>
                      <a:r>
                        <a:rPr lang="en-US" sz="2800" u="none" strike="noStrike" cap="none" dirty="0"/>
                        <a:t>I</a:t>
                      </a:r>
                      <a:endParaRPr sz="2800" u="none" strike="noStrike" cap="none" dirty="0">
                        <a:latin typeface="Arial"/>
                        <a:ea typeface="Arial"/>
                        <a:cs typeface="Arial"/>
                        <a:sym typeface="Arial"/>
                      </a:endParaRPr>
                    </a:p>
                  </a:txBody>
                  <a:tcPr marL="68575" marR="68575" marT="0" marB="0"/>
                </a:tc>
                <a:tc>
                  <a:txBody>
                    <a:bodyPr/>
                    <a:lstStyle/>
                    <a:p>
                      <a:pPr marL="0" marR="0" lvl="0" indent="0" algn="ctr" rtl="0">
                        <a:lnSpc>
                          <a:spcPct val="115000"/>
                        </a:lnSpc>
                        <a:spcBef>
                          <a:spcPts val="0"/>
                        </a:spcBef>
                        <a:spcAft>
                          <a:spcPts val="0"/>
                        </a:spcAft>
                        <a:buNone/>
                      </a:pPr>
                      <a:r>
                        <a:rPr lang="en-US" sz="2800" u="none" strike="noStrike" cap="none" dirty="0"/>
                        <a:t>CY23Q3</a:t>
                      </a:r>
                      <a:endParaRPr sz="2800" u="none" strike="noStrike" cap="none" dirty="0">
                        <a:latin typeface="Arial"/>
                        <a:ea typeface="Arial"/>
                        <a:cs typeface="Arial"/>
                        <a:sym typeface="Arial"/>
                      </a:endParaRPr>
                    </a:p>
                  </a:txBody>
                  <a:tcPr marL="68575" marR="68575" marT="0" marB="0"/>
                </a:tc>
                <a:tc>
                  <a:txBody>
                    <a:bodyPr/>
                    <a:lstStyle/>
                    <a:p>
                      <a:pPr marL="0" marR="0" lvl="0" indent="0" algn="ctr" rtl="0">
                        <a:lnSpc>
                          <a:spcPct val="115000"/>
                        </a:lnSpc>
                        <a:spcBef>
                          <a:spcPts val="0"/>
                        </a:spcBef>
                        <a:spcAft>
                          <a:spcPts val="0"/>
                        </a:spcAft>
                        <a:buNone/>
                      </a:pPr>
                      <a:r>
                        <a:rPr lang="en-US" sz="2800" u="none" strike="noStrike" cap="none" dirty="0"/>
                        <a:t>CY23Q3</a:t>
                      </a:r>
                      <a:endParaRPr sz="2800" u="none" strike="noStrike" cap="none" dirty="0">
                        <a:latin typeface="Arial"/>
                        <a:ea typeface="Arial"/>
                        <a:cs typeface="Arial"/>
                        <a:sym typeface="Arial"/>
                      </a:endParaRPr>
                    </a:p>
                  </a:txBody>
                  <a:tcPr marL="68575" marR="68575" marT="0" marB="0"/>
                </a:tc>
                <a:extLst>
                  <a:ext uri="{0D108BD9-81ED-4DB2-BD59-A6C34878D82A}">
                    <a16:rowId xmlns:a16="http://schemas.microsoft.com/office/drawing/2014/main" val="10001"/>
                  </a:ext>
                </a:extLst>
              </a:tr>
              <a:tr h="556450">
                <a:tc>
                  <a:txBody>
                    <a:bodyPr/>
                    <a:lstStyle/>
                    <a:p>
                      <a:pPr marL="0" marR="0" lvl="0" indent="0" algn="ctr" rtl="0">
                        <a:lnSpc>
                          <a:spcPct val="115000"/>
                        </a:lnSpc>
                        <a:spcBef>
                          <a:spcPts val="0"/>
                        </a:spcBef>
                        <a:spcAft>
                          <a:spcPts val="0"/>
                        </a:spcAft>
                        <a:buNone/>
                      </a:pPr>
                      <a:r>
                        <a:rPr lang="en-US" sz="2800" u="none" strike="noStrike" cap="none" dirty="0"/>
                        <a:t>II</a:t>
                      </a:r>
                      <a:endParaRPr sz="2800" u="none" strike="noStrike" cap="none" dirty="0">
                        <a:latin typeface="Arial"/>
                        <a:ea typeface="Arial"/>
                        <a:cs typeface="Arial"/>
                        <a:sym typeface="Arial"/>
                      </a:endParaRPr>
                    </a:p>
                  </a:txBody>
                  <a:tcPr marL="68575" marR="68575" marT="0" marB="0"/>
                </a:tc>
                <a:tc>
                  <a:txBody>
                    <a:bodyPr/>
                    <a:lstStyle/>
                    <a:p>
                      <a:pPr marL="0" marR="0" lvl="0" indent="0" algn="ctr" rtl="0">
                        <a:lnSpc>
                          <a:spcPct val="115000"/>
                        </a:lnSpc>
                        <a:spcBef>
                          <a:spcPts val="0"/>
                        </a:spcBef>
                        <a:spcAft>
                          <a:spcPts val="0"/>
                        </a:spcAft>
                        <a:buNone/>
                      </a:pPr>
                      <a:r>
                        <a:rPr lang="en-US" sz="2800" u="none" strike="noStrike" cap="none" dirty="0"/>
                        <a:t>CY23Q4</a:t>
                      </a:r>
                      <a:endParaRPr sz="2800" u="none" strike="noStrike" cap="none" dirty="0">
                        <a:latin typeface="Arial"/>
                        <a:ea typeface="Arial"/>
                        <a:cs typeface="Arial"/>
                        <a:sym typeface="Arial"/>
                      </a:endParaRPr>
                    </a:p>
                  </a:txBody>
                  <a:tcPr marL="68575" marR="68575" marT="0" marB="0"/>
                </a:tc>
                <a:tc>
                  <a:txBody>
                    <a:bodyPr/>
                    <a:lstStyle/>
                    <a:p>
                      <a:pPr marL="0" marR="0" lvl="0" indent="0" algn="ctr" rtl="0">
                        <a:lnSpc>
                          <a:spcPct val="115000"/>
                        </a:lnSpc>
                        <a:spcBef>
                          <a:spcPts val="0"/>
                        </a:spcBef>
                        <a:spcAft>
                          <a:spcPts val="0"/>
                        </a:spcAft>
                        <a:buNone/>
                      </a:pPr>
                      <a:r>
                        <a:rPr lang="en-US" sz="2800" u="none" strike="noStrike" cap="none" dirty="0"/>
                        <a:t>CY23Q4</a:t>
                      </a:r>
                      <a:endParaRPr sz="2800" u="none" strike="noStrike" cap="none" dirty="0">
                        <a:latin typeface="Arial"/>
                        <a:ea typeface="Arial"/>
                        <a:cs typeface="Arial"/>
                        <a:sym typeface="Arial"/>
                      </a:endParaRPr>
                    </a:p>
                  </a:txBody>
                  <a:tcPr marL="68575" marR="68575" marT="0" marB="0"/>
                </a:tc>
                <a:extLst>
                  <a:ext uri="{0D108BD9-81ED-4DB2-BD59-A6C34878D82A}">
                    <a16:rowId xmlns:a16="http://schemas.microsoft.com/office/drawing/2014/main" val="10002"/>
                  </a:ext>
                </a:extLst>
              </a:tr>
              <a:tr h="556450">
                <a:tc>
                  <a:txBody>
                    <a:bodyPr/>
                    <a:lstStyle/>
                    <a:p>
                      <a:pPr marL="0" marR="0" lvl="0" indent="0" algn="ctr" rtl="0">
                        <a:lnSpc>
                          <a:spcPct val="115000"/>
                        </a:lnSpc>
                        <a:spcBef>
                          <a:spcPts val="0"/>
                        </a:spcBef>
                        <a:spcAft>
                          <a:spcPts val="0"/>
                        </a:spcAft>
                        <a:buNone/>
                      </a:pPr>
                      <a:r>
                        <a:rPr lang="en-US" sz="2800" u="none" strike="noStrike" cap="none" dirty="0"/>
                        <a:t>III</a:t>
                      </a:r>
                      <a:endParaRPr sz="2800" u="none" strike="noStrike" cap="none" dirty="0">
                        <a:latin typeface="Arial"/>
                        <a:ea typeface="Arial"/>
                        <a:cs typeface="Arial"/>
                        <a:sym typeface="Arial"/>
                      </a:endParaRPr>
                    </a:p>
                  </a:txBody>
                  <a:tcPr marL="68575" marR="68575" marT="0" marB="0"/>
                </a:tc>
                <a:tc>
                  <a:txBody>
                    <a:bodyPr/>
                    <a:lstStyle/>
                    <a:p>
                      <a:pPr marL="0" marR="0" lvl="0" indent="0" algn="ctr" rtl="0">
                        <a:lnSpc>
                          <a:spcPct val="115000"/>
                        </a:lnSpc>
                        <a:spcBef>
                          <a:spcPts val="0"/>
                        </a:spcBef>
                        <a:spcAft>
                          <a:spcPts val="0"/>
                        </a:spcAft>
                        <a:buNone/>
                      </a:pPr>
                      <a:r>
                        <a:rPr lang="en-US" sz="2800" u="none" strike="noStrike" cap="none" dirty="0"/>
                        <a:t>CY24Q1</a:t>
                      </a:r>
                      <a:endParaRPr sz="2800" u="none" strike="noStrike" cap="none" dirty="0">
                        <a:latin typeface="Arial"/>
                        <a:ea typeface="Arial"/>
                        <a:cs typeface="Arial"/>
                        <a:sym typeface="Arial"/>
                      </a:endParaRPr>
                    </a:p>
                  </a:txBody>
                  <a:tcPr marL="68575" marR="68575" marT="0" marB="0"/>
                </a:tc>
                <a:tc>
                  <a:txBody>
                    <a:bodyPr/>
                    <a:lstStyle/>
                    <a:p>
                      <a:pPr marL="0" marR="0" lvl="0" indent="0" algn="ctr" rtl="0">
                        <a:lnSpc>
                          <a:spcPct val="115000"/>
                        </a:lnSpc>
                        <a:spcBef>
                          <a:spcPts val="0"/>
                        </a:spcBef>
                        <a:spcAft>
                          <a:spcPts val="0"/>
                        </a:spcAft>
                        <a:buNone/>
                      </a:pPr>
                      <a:r>
                        <a:rPr lang="en-US" sz="2800" u="none" strike="noStrike" cap="none" dirty="0">
                          <a:solidFill>
                            <a:srgbClr val="FF0000"/>
                          </a:solidFill>
                        </a:rPr>
                        <a:t>CY24Q2</a:t>
                      </a:r>
                      <a:endParaRPr sz="2800" u="none" strike="noStrike" cap="none" dirty="0">
                        <a:solidFill>
                          <a:srgbClr val="FF0000"/>
                        </a:solidFill>
                        <a:latin typeface="Arial"/>
                        <a:ea typeface="Arial"/>
                        <a:cs typeface="Arial"/>
                        <a:sym typeface="Arial"/>
                      </a:endParaRPr>
                    </a:p>
                  </a:txBody>
                  <a:tcPr marL="68575" marR="68575" marT="0" marB="0"/>
                </a:tc>
                <a:extLst>
                  <a:ext uri="{0D108BD9-81ED-4DB2-BD59-A6C34878D82A}">
                    <a16:rowId xmlns:a16="http://schemas.microsoft.com/office/drawing/2014/main" val="10003"/>
                  </a:ext>
                </a:extLst>
              </a:tr>
              <a:tr h="556450">
                <a:tc>
                  <a:txBody>
                    <a:bodyPr/>
                    <a:lstStyle/>
                    <a:p>
                      <a:pPr marL="0" marR="0" lvl="0" indent="0" algn="ctr" rtl="0">
                        <a:lnSpc>
                          <a:spcPct val="115000"/>
                        </a:lnSpc>
                        <a:spcBef>
                          <a:spcPts val="0"/>
                        </a:spcBef>
                        <a:spcAft>
                          <a:spcPts val="0"/>
                        </a:spcAft>
                        <a:buNone/>
                      </a:pPr>
                      <a:r>
                        <a:rPr lang="en-US" sz="2800" u="none" strike="noStrike" cap="none" dirty="0"/>
                        <a:t>IV</a:t>
                      </a:r>
                      <a:endParaRPr sz="2800" u="none" strike="noStrike" cap="none" dirty="0">
                        <a:latin typeface="Arial"/>
                        <a:ea typeface="Arial"/>
                        <a:cs typeface="Arial"/>
                        <a:sym typeface="Arial"/>
                      </a:endParaRPr>
                    </a:p>
                  </a:txBody>
                  <a:tcPr marL="68575" marR="68575" marT="0" marB="0"/>
                </a:tc>
                <a:tc>
                  <a:txBody>
                    <a:bodyPr/>
                    <a:lstStyle/>
                    <a:p>
                      <a:pPr marL="0" marR="0" lvl="0" indent="0" algn="ctr" rtl="0">
                        <a:lnSpc>
                          <a:spcPct val="115000"/>
                        </a:lnSpc>
                        <a:spcBef>
                          <a:spcPts val="0"/>
                        </a:spcBef>
                        <a:spcAft>
                          <a:spcPts val="0"/>
                        </a:spcAft>
                        <a:buNone/>
                      </a:pPr>
                      <a:r>
                        <a:rPr lang="en-US" sz="2800" u="none" strike="noStrike" cap="none" dirty="0">
                          <a:solidFill>
                            <a:srgbClr val="FF0000"/>
                          </a:solidFill>
                        </a:rPr>
                        <a:t>CY24Q3</a:t>
                      </a:r>
                      <a:endParaRPr sz="2800" u="none" strike="noStrike" cap="none" dirty="0">
                        <a:solidFill>
                          <a:srgbClr val="FF0000"/>
                        </a:solidFill>
                        <a:latin typeface="Arial"/>
                        <a:ea typeface="Arial"/>
                        <a:cs typeface="Arial"/>
                        <a:sym typeface="Arial"/>
                      </a:endParaRPr>
                    </a:p>
                  </a:txBody>
                  <a:tcPr marL="68575" marR="68575" marT="0" marB="0"/>
                </a:tc>
                <a:tc>
                  <a:txBody>
                    <a:bodyPr/>
                    <a:lstStyle/>
                    <a:p>
                      <a:pPr marL="0" marR="0" lvl="0" indent="0" algn="ctr" rtl="0">
                        <a:lnSpc>
                          <a:spcPct val="115000"/>
                        </a:lnSpc>
                        <a:spcBef>
                          <a:spcPts val="0"/>
                        </a:spcBef>
                        <a:spcAft>
                          <a:spcPts val="0"/>
                        </a:spcAft>
                        <a:buNone/>
                      </a:pPr>
                      <a:r>
                        <a:rPr lang="en-US" sz="2800" u="none" strike="noStrike" cap="none" dirty="0"/>
                        <a:t>CY25Q2</a:t>
                      </a:r>
                      <a:endParaRPr sz="2800" u="none" strike="noStrike" cap="none" dirty="0">
                        <a:latin typeface="Arial"/>
                        <a:ea typeface="Arial"/>
                        <a:cs typeface="Arial"/>
                        <a:sym typeface="Arial"/>
                      </a:endParaRPr>
                    </a:p>
                  </a:txBody>
                  <a:tcPr marL="68575" marR="68575" marT="0" marB="0"/>
                </a:tc>
                <a:extLst>
                  <a:ext uri="{0D108BD9-81ED-4DB2-BD59-A6C34878D82A}">
                    <a16:rowId xmlns:a16="http://schemas.microsoft.com/office/drawing/2014/main" val="10004"/>
                  </a:ext>
                </a:extLst>
              </a:tr>
              <a:tr h="556450">
                <a:tc>
                  <a:txBody>
                    <a:bodyPr/>
                    <a:lstStyle/>
                    <a:p>
                      <a:pPr marL="0" marR="0" lvl="0" indent="0" algn="ctr" rtl="0">
                        <a:lnSpc>
                          <a:spcPct val="115000"/>
                        </a:lnSpc>
                        <a:spcBef>
                          <a:spcPts val="0"/>
                        </a:spcBef>
                        <a:spcAft>
                          <a:spcPts val="0"/>
                        </a:spcAft>
                        <a:buNone/>
                      </a:pPr>
                      <a:r>
                        <a:rPr lang="en-US" sz="2800" u="none" strike="noStrike" cap="none" dirty="0"/>
                        <a:t>V</a:t>
                      </a:r>
                      <a:endParaRPr sz="2800" u="none" strike="noStrike" cap="none" dirty="0">
                        <a:latin typeface="Arial"/>
                        <a:ea typeface="Arial"/>
                        <a:cs typeface="Arial"/>
                        <a:sym typeface="Arial"/>
                      </a:endParaRPr>
                    </a:p>
                  </a:txBody>
                  <a:tcPr marL="68575" marR="68575" marT="0" marB="0"/>
                </a:tc>
                <a:tc>
                  <a:txBody>
                    <a:bodyPr/>
                    <a:lstStyle/>
                    <a:p>
                      <a:pPr marL="0" marR="0" lvl="0" indent="0" algn="ctr" rtl="0">
                        <a:lnSpc>
                          <a:spcPct val="115000"/>
                        </a:lnSpc>
                        <a:spcBef>
                          <a:spcPts val="0"/>
                        </a:spcBef>
                        <a:spcAft>
                          <a:spcPts val="0"/>
                        </a:spcAft>
                        <a:buNone/>
                      </a:pPr>
                      <a:r>
                        <a:rPr lang="en-US" sz="2800" u="none" strike="noStrike" cap="none" dirty="0"/>
                        <a:t>CY25Q3</a:t>
                      </a:r>
                      <a:endParaRPr sz="2800" u="none" strike="noStrike" cap="none" dirty="0">
                        <a:latin typeface="Arial"/>
                        <a:ea typeface="Arial"/>
                        <a:cs typeface="Arial"/>
                        <a:sym typeface="Arial"/>
                      </a:endParaRPr>
                    </a:p>
                  </a:txBody>
                  <a:tcPr marL="68575" marR="68575" marT="0" marB="0"/>
                </a:tc>
                <a:tc>
                  <a:txBody>
                    <a:bodyPr/>
                    <a:lstStyle/>
                    <a:p>
                      <a:pPr marL="0" marR="0" lvl="0" indent="0" algn="ctr" rtl="0">
                        <a:lnSpc>
                          <a:spcPct val="115000"/>
                        </a:lnSpc>
                        <a:spcBef>
                          <a:spcPts val="0"/>
                        </a:spcBef>
                        <a:spcAft>
                          <a:spcPts val="0"/>
                        </a:spcAft>
                        <a:buNone/>
                      </a:pPr>
                      <a:r>
                        <a:rPr lang="en-US" sz="2800" u="none" strike="noStrike" cap="none" dirty="0"/>
                        <a:t>Ongoing</a:t>
                      </a:r>
                      <a:endParaRPr sz="2800" u="none" strike="noStrike" cap="none" dirty="0">
                        <a:latin typeface="Arial"/>
                        <a:ea typeface="Arial"/>
                        <a:cs typeface="Arial"/>
                        <a:sym typeface="Arial"/>
                      </a:endParaRPr>
                    </a:p>
                  </a:txBody>
                  <a:tcPr marL="68575" marR="68575" marT="0" marB="0"/>
                </a:tc>
                <a:extLst>
                  <a:ext uri="{0D108BD9-81ED-4DB2-BD59-A6C34878D82A}">
                    <a16:rowId xmlns:a16="http://schemas.microsoft.com/office/drawing/2014/main" val="10005"/>
                  </a:ext>
                </a:extLst>
              </a:tr>
            </a:tbl>
          </a:graphicData>
        </a:graphic>
      </p:graphicFrame>
      <p:sp>
        <p:nvSpPr>
          <p:cNvPr id="3" name="TextBox 2">
            <a:extLst>
              <a:ext uri="{FF2B5EF4-FFF2-40B4-BE49-F238E27FC236}">
                <a16:creationId xmlns:a16="http://schemas.microsoft.com/office/drawing/2014/main" id="{E490B028-91DA-4B37-87B6-D27B0CE9FEB9}"/>
              </a:ext>
            </a:extLst>
          </p:cNvPr>
          <p:cNvSpPr txBox="1"/>
          <p:nvPr/>
        </p:nvSpPr>
        <p:spPr>
          <a:xfrm>
            <a:off x="5987845" y="748007"/>
            <a:ext cx="4699819" cy="461665"/>
          </a:xfrm>
          <a:prstGeom prst="rect">
            <a:avLst/>
          </a:prstGeom>
          <a:noFill/>
          <a:ln w="12700">
            <a:solidFill>
              <a:srgbClr val="FF0000"/>
            </a:solidFill>
          </a:ln>
        </p:spPr>
        <p:txBody>
          <a:bodyPr wrap="square" rtlCol="0">
            <a:spAutoFit/>
          </a:bodyPr>
          <a:lstStyle/>
          <a:p>
            <a:r>
              <a:rPr lang="en-US" sz="2400" dirty="0">
                <a:solidFill>
                  <a:srgbClr val="FF0000"/>
                </a:solidFill>
              </a:rPr>
              <a:t>Revised Phase Schedule for JSP</a:t>
            </a:r>
          </a:p>
        </p:txBody>
      </p:sp>
      <p:sp>
        <p:nvSpPr>
          <p:cNvPr id="4" name="TextBox 3">
            <a:extLst>
              <a:ext uri="{FF2B5EF4-FFF2-40B4-BE49-F238E27FC236}">
                <a16:creationId xmlns:a16="http://schemas.microsoft.com/office/drawing/2014/main" id="{FC0DF18B-D3FD-8906-F51B-5B0EC1D36151}"/>
              </a:ext>
            </a:extLst>
          </p:cNvPr>
          <p:cNvSpPr txBox="1"/>
          <p:nvPr/>
        </p:nvSpPr>
        <p:spPr>
          <a:xfrm>
            <a:off x="173271" y="6459785"/>
            <a:ext cx="2078315" cy="307777"/>
          </a:xfrm>
          <a:prstGeom prst="rect">
            <a:avLst/>
          </a:prstGeom>
          <a:noFill/>
        </p:spPr>
        <p:txBody>
          <a:bodyPr wrap="square" rtlCol="0">
            <a:spAutoFit/>
          </a:bodyPr>
          <a:lstStyle/>
          <a:p>
            <a:r>
              <a:rPr lang="en-US" sz="1400" dirty="0">
                <a:latin typeface="Arial"/>
                <a:ea typeface="Arial"/>
                <a:cs typeface="Arial"/>
                <a:sym typeface="Arial"/>
              </a:rPr>
              <a:t>Facilitator Team</a:t>
            </a:r>
            <a:endParaRPr lang="en-US" dirty="0"/>
          </a:p>
        </p:txBody>
      </p:sp>
    </p:spTree>
    <p:extLst>
      <p:ext uri="{BB962C8B-B14F-4D97-AF65-F5344CB8AC3E}">
        <p14:creationId xmlns:p14="http://schemas.microsoft.com/office/powerpoint/2010/main" val="1344709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574E2A4-01A9-A899-A6AB-EE355F04B1E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24</a:t>
            </a:fld>
            <a:endParaRPr lang="en-US" dirty="0"/>
          </a:p>
        </p:txBody>
      </p:sp>
      <p:pic>
        <p:nvPicPr>
          <p:cNvPr id="12" name="Picture 11">
            <a:extLst>
              <a:ext uri="{FF2B5EF4-FFF2-40B4-BE49-F238E27FC236}">
                <a16:creationId xmlns:a16="http://schemas.microsoft.com/office/drawing/2014/main" id="{6AD14569-BC94-D2BF-1813-C0B3924D1FF1}"/>
              </a:ext>
            </a:extLst>
          </p:cNvPr>
          <p:cNvPicPr>
            <a:picLocks noChangeAspect="1"/>
          </p:cNvPicPr>
          <p:nvPr/>
        </p:nvPicPr>
        <p:blipFill>
          <a:blip r:embed="rId3"/>
          <a:stretch>
            <a:fillRect/>
          </a:stretch>
        </p:blipFill>
        <p:spPr>
          <a:xfrm>
            <a:off x="97338" y="4817806"/>
            <a:ext cx="9556837" cy="1366264"/>
          </a:xfrm>
          <a:prstGeom prst="rect">
            <a:avLst/>
          </a:prstGeom>
        </p:spPr>
      </p:pic>
      <p:pic>
        <p:nvPicPr>
          <p:cNvPr id="13" name="Picture 12">
            <a:extLst>
              <a:ext uri="{FF2B5EF4-FFF2-40B4-BE49-F238E27FC236}">
                <a16:creationId xmlns:a16="http://schemas.microsoft.com/office/drawing/2014/main" id="{6478B6ED-DC01-3DE9-6ACD-1423DF40A004}"/>
              </a:ext>
            </a:extLst>
          </p:cNvPr>
          <p:cNvPicPr>
            <a:picLocks noChangeAspect="1"/>
          </p:cNvPicPr>
          <p:nvPr/>
        </p:nvPicPr>
        <p:blipFill>
          <a:blip r:embed="rId4"/>
          <a:stretch>
            <a:fillRect/>
          </a:stretch>
        </p:blipFill>
        <p:spPr>
          <a:xfrm>
            <a:off x="97338" y="204590"/>
            <a:ext cx="11880981" cy="4337501"/>
          </a:xfrm>
          <a:prstGeom prst="rect">
            <a:avLst/>
          </a:prstGeom>
        </p:spPr>
      </p:pic>
      <p:sp>
        <p:nvSpPr>
          <p:cNvPr id="14" name="Diamond 13">
            <a:extLst>
              <a:ext uri="{FF2B5EF4-FFF2-40B4-BE49-F238E27FC236}">
                <a16:creationId xmlns:a16="http://schemas.microsoft.com/office/drawing/2014/main" id="{B0DCB7E1-950A-462C-9680-F0E7B1C2F306}"/>
              </a:ext>
            </a:extLst>
          </p:cNvPr>
          <p:cNvSpPr/>
          <p:nvPr/>
        </p:nvSpPr>
        <p:spPr>
          <a:xfrm>
            <a:off x="5685504" y="5207287"/>
            <a:ext cx="175260" cy="152400"/>
          </a:xfrm>
          <a:prstGeom prst="diamond">
            <a:avLst/>
          </a:prstGeom>
          <a:solidFill>
            <a:srgbClr val="66FF33"/>
          </a:solidFill>
          <a:ln w="12700" cap="flat" cmpd="sng" algn="ctr">
            <a:solidFill>
              <a:srgbClr val="4472C4">
                <a:shade val="15000"/>
              </a:srgbClr>
            </a:solid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ysClr val="window" lastClr="FFFFFF"/>
              </a:solidFill>
              <a:effectLst/>
              <a:uLnTx/>
              <a:uFillTx/>
              <a:latin typeface="Calibri" panose="020F0502020204030204"/>
              <a:ea typeface="+mn-ea"/>
              <a:cs typeface="+mn-cs"/>
            </a:endParaRPr>
          </a:p>
        </p:txBody>
      </p:sp>
      <p:sp>
        <p:nvSpPr>
          <p:cNvPr id="15" name="Diamond 14">
            <a:extLst>
              <a:ext uri="{FF2B5EF4-FFF2-40B4-BE49-F238E27FC236}">
                <a16:creationId xmlns:a16="http://schemas.microsoft.com/office/drawing/2014/main" id="{2AC961C6-7DC0-451B-96E1-57F3440E53EA}"/>
              </a:ext>
            </a:extLst>
          </p:cNvPr>
          <p:cNvSpPr/>
          <p:nvPr/>
        </p:nvSpPr>
        <p:spPr>
          <a:xfrm>
            <a:off x="5685504" y="5015559"/>
            <a:ext cx="175260" cy="152400"/>
          </a:xfrm>
          <a:prstGeom prst="diamond">
            <a:avLst/>
          </a:prstGeom>
          <a:solidFill>
            <a:sysClr val="windowText" lastClr="000000"/>
          </a:solidFill>
          <a:ln w="12700" cap="flat" cmpd="sng" algn="ctr">
            <a:solidFill>
              <a:srgbClr val="4472C4">
                <a:shade val="15000"/>
              </a:srgbClr>
            </a:solid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ysClr val="window" lastClr="FFFFFF"/>
              </a:solidFill>
              <a:effectLst/>
              <a:uLnTx/>
              <a:uFillTx/>
              <a:latin typeface="Calibri" panose="020F0502020204030204"/>
              <a:ea typeface="+mn-ea"/>
              <a:cs typeface="+mn-cs"/>
            </a:endParaRPr>
          </a:p>
        </p:txBody>
      </p:sp>
      <p:sp>
        <p:nvSpPr>
          <p:cNvPr id="16" name="Multiplication Sign 15">
            <a:extLst>
              <a:ext uri="{FF2B5EF4-FFF2-40B4-BE49-F238E27FC236}">
                <a16:creationId xmlns:a16="http://schemas.microsoft.com/office/drawing/2014/main" id="{962CA5AE-2C23-4ECC-856D-B4DB92574334}"/>
              </a:ext>
            </a:extLst>
          </p:cNvPr>
          <p:cNvSpPr/>
          <p:nvPr/>
        </p:nvSpPr>
        <p:spPr>
          <a:xfrm>
            <a:off x="97338" y="5953258"/>
            <a:ext cx="266700" cy="220980"/>
          </a:xfrm>
          <a:prstGeom prst="mathMultiply">
            <a:avLst/>
          </a:prstGeom>
          <a:solidFill>
            <a:sysClr val="windowText" lastClr="000000"/>
          </a:solidFill>
          <a:ln w="12700" cap="flat" cmpd="sng" algn="ctr">
            <a:solidFill>
              <a:srgbClr val="4472C4">
                <a:shade val="15000"/>
              </a:srgbClr>
            </a:solid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ysClr val="window" lastClr="FFFFFF"/>
              </a:solidFill>
              <a:effectLst/>
              <a:uLnTx/>
              <a:uFillTx/>
              <a:latin typeface="Calibri" panose="020F0502020204030204"/>
              <a:ea typeface="+mn-ea"/>
              <a:cs typeface="+mn-cs"/>
            </a:endParaRPr>
          </a:p>
        </p:txBody>
      </p:sp>
      <p:sp>
        <p:nvSpPr>
          <p:cNvPr id="17" name="Star: 5 Points 16">
            <a:extLst>
              <a:ext uri="{FF2B5EF4-FFF2-40B4-BE49-F238E27FC236}">
                <a16:creationId xmlns:a16="http://schemas.microsoft.com/office/drawing/2014/main" id="{9DE9A68E-1013-4855-B034-3498FCDB4EDA}"/>
              </a:ext>
            </a:extLst>
          </p:cNvPr>
          <p:cNvSpPr/>
          <p:nvPr/>
        </p:nvSpPr>
        <p:spPr>
          <a:xfrm>
            <a:off x="154488" y="5811428"/>
            <a:ext cx="152400" cy="129540"/>
          </a:xfrm>
          <a:prstGeom prst="star5">
            <a:avLst/>
          </a:prstGeom>
          <a:solidFill>
            <a:srgbClr val="F8D410"/>
          </a:solidFill>
          <a:ln w="12700" cap="flat" cmpd="sng" algn="ctr">
            <a:solidFill>
              <a:srgbClr val="F8D410"/>
            </a:solid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ysClr val="window" lastClr="FFFFFF"/>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F07041A6-499F-AD25-73A2-A530A4E1C851}"/>
              </a:ext>
            </a:extLst>
          </p:cNvPr>
          <p:cNvSpPr txBox="1"/>
          <p:nvPr/>
        </p:nvSpPr>
        <p:spPr>
          <a:xfrm>
            <a:off x="173271" y="6459785"/>
            <a:ext cx="2078315" cy="307777"/>
          </a:xfrm>
          <a:prstGeom prst="rect">
            <a:avLst/>
          </a:prstGeom>
          <a:noFill/>
        </p:spPr>
        <p:txBody>
          <a:bodyPr wrap="square" rtlCol="0">
            <a:spAutoFit/>
          </a:bodyPr>
          <a:lstStyle/>
          <a:p>
            <a:r>
              <a:rPr lang="en-US" sz="1400" dirty="0">
                <a:latin typeface="Arial"/>
                <a:ea typeface="Arial"/>
                <a:cs typeface="Arial"/>
                <a:sym typeface="Arial"/>
              </a:rPr>
              <a:t>Facilitator Team</a:t>
            </a:r>
            <a:endParaRPr lang="en-US" dirty="0"/>
          </a:p>
        </p:txBody>
      </p:sp>
    </p:spTree>
    <p:extLst>
      <p:ext uri="{BB962C8B-B14F-4D97-AF65-F5344CB8AC3E}">
        <p14:creationId xmlns:p14="http://schemas.microsoft.com/office/powerpoint/2010/main" val="28703006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8C48EEB4-D17D-3DB5-BC92-3C83DDEAC861}"/>
              </a:ext>
            </a:extLst>
          </p:cNvPr>
          <p:cNvGraphicFramePr/>
          <p:nvPr>
            <p:extLst>
              <p:ext uri="{D42A27DB-BD31-4B8C-83A1-F6EECF244321}">
                <p14:modId xmlns:p14="http://schemas.microsoft.com/office/powerpoint/2010/main" val="572065530"/>
              </p:ext>
            </p:extLst>
          </p:nvPr>
        </p:nvGraphicFramePr>
        <p:xfrm>
          <a:off x="432619" y="1041118"/>
          <a:ext cx="11257936" cy="55302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6" name="Google Shape;286;p8"/>
          <p:cNvSpPr txBox="1">
            <a:spLocks noGrp="1"/>
          </p:cNvSpPr>
          <p:nvPr>
            <p:ph type="title"/>
          </p:nvPr>
        </p:nvSpPr>
        <p:spPr>
          <a:xfrm>
            <a:off x="1097280" y="286604"/>
            <a:ext cx="10058400" cy="994042"/>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3F3F3F"/>
              </a:buClr>
              <a:buSzPts val="4800"/>
              <a:buFont typeface="Calibri"/>
              <a:buNone/>
            </a:pPr>
            <a:r>
              <a:rPr lang="en-US" dirty="0"/>
              <a:t>Task Organization Chart</a:t>
            </a:r>
            <a:br>
              <a:rPr lang="en-US" dirty="0"/>
            </a:br>
            <a:r>
              <a:rPr lang="en-US" dirty="0"/>
              <a:t>3 Committees and 3 Standing Teams</a:t>
            </a:r>
            <a:endParaRPr dirty="0"/>
          </a:p>
        </p:txBody>
      </p:sp>
      <p:sp>
        <p:nvSpPr>
          <p:cNvPr id="287" name="Google Shape;287;p8"/>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25</a:t>
            </a:fld>
            <a:endParaRPr dirty="0"/>
          </a:p>
        </p:txBody>
      </p:sp>
      <p:sp>
        <p:nvSpPr>
          <p:cNvPr id="6" name="TextBox 5">
            <a:extLst>
              <a:ext uri="{FF2B5EF4-FFF2-40B4-BE49-F238E27FC236}">
                <a16:creationId xmlns:a16="http://schemas.microsoft.com/office/drawing/2014/main" id="{53C2126D-7A6E-7A66-0F40-FBBFE283A096}"/>
              </a:ext>
            </a:extLst>
          </p:cNvPr>
          <p:cNvSpPr txBox="1"/>
          <p:nvPr/>
        </p:nvSpPr>
        <p:spPr>
          <a:xfrm>
            <a:off x="173271" y="6459785"/>
            <a:ext cx="2078315" cy="307777"/>
          </a:xfrm>
          <a:prstGeom prst="rect">
            <a:avLst/>
          </a:prstGeom>
          <a:noFill/>
        </p:spPr>
        <p:txBody>
          <a:bodyPr wrap="square" rtlCol="0">
            <a:spAutoFit/>
          </a:bodyPr>
          <a:lstStyle/>
          <a:p>
            <a:r>
              <a:rPr lang="en-US" sz="1400" dirty="0">
                <a:latin typeface="Arial"/>
                <a:ea typeface="Arial"/>
                <a:cs typeface="Arial"/>
                <a:sym typeface="Arial"/>
              </a:rPr>
              <a:t>Facilitator Team</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E92E8-31B8-545C-D220-2AE0BEBB7DF1}"/>
              </a:ext>
            </a:extLst>
          </p:cNvPr>
          <p:cNvSpPr>
            <a:spLocks noGrp="1"/>
          </p:cNvSpPr>
          <p:nvPr>
            <p:ph type="title"/>
          </p:nvPr>
        </p:nvSpPr>
        <p:spPr/>
        <p:txBody>
          <a:bodyPr>
            <a:normAutofit fontScale="90000"/>
          </a:bodyPr>
          <a:lstStyle/>
          <a:p>
            <a:r>
              <a:rPr lang="en-US" dirty="0"/>
              <a:t>Task Organization Chart</a:t>
            </a:r>
            <a:br>
              <a:rPr lang="en-US" dirty="0"/>
            </a:br>
            <a:r>
              <a:rPr lang="en-US" dirty="0"/>
              <a:t>19 Task Teams – Assess Phase, Jan-Jul 24</a:t>
            </a:r>
          </a:p>
        </p:txBody>
      </p:sp>
      <p:sp>
        <p:nvSpPr>
          <p:cNvPr id="4" name="Slide Number Placeholder 3">
            <a:extLst>
              <a:ext uri="{FF2B5EF4-FFF2-40B4-BE49-F238E27FC236}">
                <a16:creationId xmlns:a16="http://schemas.microsoft.com/office/drawing/2014/main" id="{D9E2BF76-AFEC-D8D7-DA16-A1E2FD94D03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26</a:t>
            </a:fld>
            <a:endParaRPr lang="en-US" dirty="0"/>
          </a:p>
        </p:txBody>
      </p:sp>
      <p:sp>
        <p:nvSpPr>
          <p:cNvPr id="8" name="TextBox 7">
            <a:extLst>
              <a:ext uri="{FF2B5EF4-FFF2-40B4-BE49-F238E27FC236}">
                <a16:creationId xmlns:a16="http://schemas.microsoft.com/office/drawing/2014/main" id="{CF357B77-1BFD-58A2-152C-BA5C3FE4FA39}"/>
              </a:ext>
            </a:extLst>
          </p:cNvPr>
          <p:cNvSpPr txBox="1"/>
          <p:nvPr/>
        </p:nvSpPr>
        <p:spPr>
          <a:xfrm>
            <a:off x="1097280" y="1351814"/>
            <a:ext cx="4617720" cy="1938992"/>
          </a:xfrm>
          <a:prstGeom prst="rect">
            <a:avLst/>
          </a:prstGeom>
          <a:noFill/>
        </p:spPr>
        <p:txBody>
          <a:bodyPr wrap="square">
            <a:spAutoFit/>
          </a:bodyPr>
          <a:lstStyle/>
          <a:p>
            <a:pPr algn="ctr"/>
            <a:r>
              <a:rPr lang="en-US" sz="2400" b="1" dirty="0"/>
              <a:t>Approaches</a:t>
            </a:r>
          </a:p>
          <a:p>
            <a:pPr marL="342900" indent="-342900">
              <a:buFont typeface="Arial" panose="020B0604020202020204" pitchFamily="34" charset="0"/>
              <a:buChar char="•"/>
            </a:pPr>
            <a:r>
              <a:rPr lang="en-US" sz="2400" dirty="0"/>
              <a:t>Research</a:t>
            </a:r>
          </a:p>
          <a:p>
            <a:pPr marL="342900" indent="-342900">
              <a:buFont typeface="Arial" panose="020B0604020202020204" pitchFamily="34" charset="0"/>
              <a:buChar char="•"/>
            </a:pPr>
            <a:r>
              <a:rPr lang="en-US" sz="2400" dirty="0"/>
              <a:t>Surveys</a:t>
            </a:r>
          </a:p>
          <a:p>
            <a:pPr marL="342900" indent="-342900">
              <a:buFont typeface="Arial" panose="020B0604020202020204" pitchFamily="34" charset="0"/>
              <a:buChar char="•"/>
            </a:pPr>
            <a:r>
              <a:rPr lang="en-US" sz="2400" dirty="0"/>
              <a:t>Focus Groups</a:t>
            </a:r>
          </a:p>
          <a:p>
            <a:pPr marL="342900" indent="-342900">
              <a:buFont typeface="Arial" panose="020B0604020202020204" pitchFamily="34" charset="0"/>
              <a:buChar char="•"/>
            </a:pPr>
            <a:r>
              <a:rPr lang="en-US" sz="2400" dirty="0"/>
              <a:t>Combined</a:t>
            </a:r>
          </a:p>
        </p:txBody>
      </p:sp>
      <p:sp>
        <p:nvSpPr>
          <p:cNvPr id="9" name="TextBox 8">
            <a:extLst>
              <a:ext uri="{FF2B5EF4-FFF2-40B4-BE49-F238E27FC236}">
                <a16:creationId xmlns:a16="http://schemas.microsoft.com/office/drawing/2014/main" id="{419DBA2B-E770-94EC-154B-553800918D60}"/>
              </a:ext>
            </a:extLst>
          </p:cNvPr>
          <p:cNvSpPr txBox="1"/>
          <p:nvPr/>
        </p:nvSpPr>
        <p:spPr>
          <a:xfrm>
            <a:off x="173271" y="6459785"/>
            <a:ext cx="2078315" cy="307777"/>
          </a:xfrm>
          <a:prstGeom prst="rect">
            <a:avLst/>
          </a:prstGeom>
          <a:noFill/>
        </p:spPr>
        <p:txBody>
          <a:bodyPr wrap="square" rtlCol="0">
            <a:spAutoFit/>
          </a:bodyPr>
          <a:lstStyle/>
          <a:p>
            <a:r>
              <a:rPr lang="en-US" sz="1400" dirty="0">
                <a:latin typeface="Arial"/>
                <a:ea typeface="Arial"/>
                <a:cs typeface="Arial"/>
                <a:sym typeface="Arial"/>
              </a:rPr>
              <a:t>Facilitator Team</a:t>
            </a:r>
            <a:endParaRPr lang="en-US" dirty="0"/>
          </a:p>
        </p:txBody>
      </p:sp>
      <p:sp>
        <p:nvSpPr>
          <p:cNvPr id="10" name="Google Shape;288;p8">
            <a:extLst>
              <a:ext uri="{FF2B5EF4-FFF2-40B4-BE49-F238E27FC236}">
                <a16:creationId xmlns:a16="http://schemas.microsoft.com/office/drawing/2014/main" id="{D7983A14-4C39-FBDD-EA02-9A81AD7FF4FF}"/>
              </a:ext>
            </a:extLst>
          </p:cNvPr>
          <p:cNvSpPr txBox="1">
            <a:spLocks noGrp="1"/>
          </p:cNvSpPr>
          <p:nvPr>
            <p:ph type="body" idx="1"/>
          </p:nvPr>
        </p:nvSpPr>
        <p:spPr>
          <a:xfrm>
            <a:off x="420281" y="5835491"/>
            <a:ext cx="3662610" cy="319502"/>
          </a:xfrm>
          <a:prstGeom prst="rect">
            <a:avLst/>
          </a:prstGeom>
          <a:noFill/>
          <a:ln>
            <a:noFill/>
          </a:ln>
        </p:spPr>
        <p:txBody>
          <a:bodyPr spcFirstLastPara="1" wrap="square" lIns="0" tIns="45700" rIns="0" bIns="45700" anchor="t" anchorCtr="0">
            <a:normAutofit/>
          </a:bodyPr>
          <a:lstStyle/>
          <a:p>
            <a:pPr marL="91440" lvl="0" indent="-91440" algn="l" rtl="0">
              <a:lnSpc>
                <a:spcPct val="90000"/>
              </a:lnSpc>
              <a:spcBef>
                <a:spcPts val="0"/>
              </a:spcBef>
              <a:spcAft>
                <a:spcPts val="0"/>
              </a:spcAft>
              <a:buSzPts val="1400"/>
              <a:buChar char=" "/>
            </a:pPr>
            <a:r>
              <a:rPr lang="en-US" sz="1400" dirty="0">
                <a:latin typeface="Arial"/>
                <a:ea typeface="Arial"/>
                <a:cs typeface="Arial"/>
                <a:sym typeface="Arial"/>
              </a:rPr>
              <a:t>LAST UPDATED:  20 November 2023</a:t>
            </a:r>
            <a:endParaRPr dirty="0"/>
          </a:p>
        </p:txBody>
      </p:sp>
      <p:sp>
        <p:nvSpPr>
          <p:cNvPr id="3" name="TextBox 2">
            <a:extLst>
              <a:ext uri="{FF2B5EF4-FFF2-40B4-BE49-F238E27FC236}">
                <a16:creationId xmlns:a16="http://schemas.microsoft.com/office/drawing/2014/main" id="{45290D80-9D8E-9BFC-E141-6F0353EDE0E1}"/>
              </a:ext>
            </a:extLst>
          </p:cNvPr>
          <p:cNvSpPr txBox="1"/>
          <p:nvPr/>
        </p:nvSpPr>
        <p:spPr>
          <a:xfrm>
            <a:off x="6094652" y="1384456"/>
            <a:ext cx="5057714" cy="4770537"/>
          </a:xfrm>
          <a:prstGeom prst="rect">
            <a:avLst/>
          </a:prstGeom>
          <a:noFill/>
        </p:spPr>
        <p:txBody>
          <a:bodyPr wrap="square">
            <a:spAutoFit/>
          </a:bodyPr>
          <a:lstStyle/>
          <a:p>
            <a:r>
              <a:rPr lang="en-US" sz="1600" dirty="0"/>
              <a:t>FRT+FND Performance Assessment</a:t>
            </a:r>
          </a:p>
          <a:p>
            <a:r>
              <a:rPr lang="en-US" sz="1600" dirty="0"/>
              <a:t>Greek Organization Benchmark Performance</a:t>
            </a:r>
          </a:p>
          <a:p>
            <a:r>
              <a:rPr lang="en-US" sz="1600" dirty="0"/>
              <a:t>Member Opinion Survey</a:t>
            </a:r>
          </a:p>
          <a:p>
            <a:r>
              <a:rPr lang="en-US" sz="1600" dirty="0"/>
              <a:t>Non-profit Fundraising Firms Scan</a:t>
            </a:r>
          </a:p>
          <a:p>
            <a:r>
              <a:rPr lang="en-US" sz="1600" dirty="0"/>
              <a:t>Professional Staff Delivery Scan</a:t>
            </a:r>
          </a:p>
          <a:p>
            <a:r>
              <a:rPr lang="en-US" sz="1600" dirty="0"/>
              <a:t>Non-profit Financial Management and Reporting Scan</a:t>
            </a:r>
          </a:p>
          <a:p>
            <a:r>
              <a:rPr lang="en-US" sz="1600" dirty="0"/>
              <a:t>Volunteer Management Scan</a:t>
            </a:r>
          </a:p>
          <a:p>
            <a:r>
              <a:rPr lang="en-US" sz="1600" dirty="0"/>
              <a:t>Collegiate Member Focus Groups</a:t>
            </a:r>
          </a:p>
          <a:p>
            <a:r>
              <a:rPr lang="en-US" sz="1600" dirty="0"/>
              <a:t>Colony Member Focus Group</a:t>
            </a:r>
          </a:p>
          <a:p>
            <a:r>
              <a:rPr lang="en-US" sz="1600" dirty="0"/>
              <a:t>Alumni Member Focus Groups </a:t>
            </a:r>
          </a:p>
          <a:p>
            <a:r>
              <a:rPr lang="en-US" sz="1600" dirty="0"/>
              <a:t>Housing Corporation Focus Group</a:t>
            </a:r>
          </a:p>
          <a:p>
            <a:r>
              <a:rPr lang="en-US" sz="1600" dirty="0"/>
              <a:t>Strategic Plan Template Scan</a:t>
            </a:r>
          </a:p>
          <a:p>
            <a:r>
              <a:rPr lang="en-US" sz="1600" dirty="0"/>
              <a:t>IT Systems and Communications Scan</a:t>
            </a:r>
          </a:p>
          <a:p>
            <a:r>
              <a:rPr lang="en-US" sz="1600" dirty="0"/>
              <a:t>SWOT Survey and Focus Group</a:t>
            </a:r>
          </a:p>
          <a:p>
            <a:r>
              <a:rPr lang="en-US" sz="1600" dirty="0"/>
              <a:t>Spiritual Development Focus Group</a:t>
            </a:r>
          </a:p>
          <a:p>
            <a:r>
              <a:rPr lang="en-US" sz="1600" dirty="0"/>
              <a:t>Leadership Development Focus Group</a:t>
            </a:r>
          </a:p>
          <a:p>
            <a:r>
              <a:rPr lang="en-US" sz="1600" dirty="0"/>
              <a:t>Brotherhood Development Focus Group</a:t>
            </a:r>
          </a:p>
          <a:p>
            <a:r>
              <a:rPr lang="en-US" sz="1600" dirty="0"/>
              <a:t>Intellectual Development Focus Group</a:t>
            </a:r>
          </a:p>
          <a:p>
            <a:r>
              <a:rPr lang="en-US" sz="1600" dirty="0"/>
              <a:t>Societal Development Focus Group</a:t>
            </a:r>
          </a:p>
        </p:txBody>
      </p:sp>
    </p:spTree>
    <p:extLst>
      <p:ext uri="{BB962C8B-B14F-4D97-AF65-F5344CB8AC3E}">
        <p14:creationId xmlns:p14="http://schemas.microsoft.com/office/powerpoint/2010/main" val="34384488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E92E8-31B8-545C-D220-2AE0BEBB7DF1}"/>
              </a:ext>
            </a:extLst>
          </p:cNvPr>
          <p:cNvSpPr>
            <a:spLocks noGrp="1"/>
          </p:cNvSpPr>
          <p:nvPr>
            <p:ph type="title"/>
          </p:nvPr>
        </p:nvSpPr>
        <p:spPr/>
        <p:txBody>
          <a:bodyPr>
            <a:normAutofit fontScale="90000"/>
          </a:bodyPr>
          <a:lstStyle/>
          <a:p>
            <a:r>
              <a:rPr lang="en-US" dirty="0"/>
              <a:t>Task Organization Chart</a:t>
            </a:r>
            <a:br>
              <a:rPr lang="en-US" dirty="0"/>
            </a:br>
            <a:r>
              <a:rPr lang="en-US" dirty="0"/>
              <a:t>8-15 Teams – Plan Phase, Jun 24 – Feb 25</a:t>
            </a:r>
          </a:p>
        </p:txBody>
      </p:sp>
      <p:sp>
        <p:nvSpPr>
          <p:cNvPr id="4" name="Slide Number Placeholder 3">
            <a:extLst>
              <a:ext uri="{FF2B5EF4-FFF2-40B4-BE49-F238E27FC236}">
                <a16:creationId xmlns:a16="http://schemas.microsoft.com/office/drawing/2014/main" id="{D9E2BF76-AFEC-D8D7-DA16-A1E2FD94D03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27</a:t>
            </a:fld>
            <a:endParaRPr lang="en-US" dirty="0"/>
          </a:p>
        </p:txBody>
      </p:sp>
      <p:sp>
        <p:nvSpPr>
          <p:cNvPr id="8" name="TextBox 7">
            <a:extLst>
              <a:ext uri="{FF2B5EF4-FFF2-40B4-BE49-F238E27FC236}">
                <a16:creationId xmlns:a16="http://schemas.microsoft.com/office/drawing/2014/main" id="{CF357B77-1BFD-58A2-152C-BA5C3FE4FA39}"/>
              </a:ext>
            </a:extLst>
          </p:cNvPr>
          <p:cNvSpPr txBox="1"/>
          <p:nvPr/>
        </p:nvSpPr>
        <p:spPr>
          <a:xfrm>
            <a:off x="6080044" y="1338240"/>
            <a:ext cx="5502356" cy="4031873"/>
          </a:xfrm>
          <a:prstGeom prst="rect">
            <a:avLst/>
          </a:prstGeom>
          <a:noFill/>
        </p:spPr>
        <p:txBody>
          <a:bodyPr wrap="square">
            <a:spAutoFit/>
          </a:bodyPr>
          <a:lstStyle/>
          <a:p>
            <a:pPr algn="ctr"/>
            <a:r>
              <a:rPr lang="en-US" sz="1600" b="1" dirty="0"/>
              <a:t>Plan Phase</a:t>
            </a:r>
          </a:p>
          <a:p>
            <a:r>
              <a:rPr lang="en-US" sz="1600" dirty="0"/>
              <a:t>Vision, Mission, and Values Survey and Focus Group</a:t>
            </a:r>
          </a:p>
          <a:p>
            <a:r>
              <a:rPr lang="en-US" sz="1600" dirty="0"/>
              <a:t>Visioning Survey and Focus Group</a:t>
            </a:r>
          </a:p>
          <a:p>
            <a:r>
              <a:rPr lang="en-US" sz="1600" dirty="0"/>
              <a:t>Key Result Areas Survey and Focus Group</a:t>
            </a:r>
          </a:p>
          <a:p>
            <a:r>
              <a:rPr lang="en-US" sz="1600" dirty="0"/>
              <a:t>KRA 1 - Goals and Impacts Survey and Focus Group</a:t>
            </a:r>
          </a:p>
          <a:p>
            <a:r>
              <a:rPr lang="en-US" sz="1600" dirty="0"/>
              <a:t>KRA 2 - Goals and Impacts Survey and Focus Group</a:t>
            </a:r>
          </a:p>
          <a:p>
            <a:r>
              <a:rPr lang="en-US" sz="1600" dirty="0"/>
              <a:t>KRA 3 - Goals and Impacts Survey and Focus Group</a:t>
            </a:r>
          </a:p>
          <a:p>
            <a:r>
              <a:rPr lang="en-US" sz="1600" dirty="0"/>
              <a:t>KRA 4 - Goals and Impacts Survey and Focus Group</a:t>
            </a:r>
          </a:p>
          <a:p>
            <a:r>
              <a:rPr lang="en-US" sz="1600" dirty="0"/>
              <a:t>KRA 5? - Goals and Impacts Survey and Focus Group</a:t>
            </a:r>
          </a:p>
          <a:p>
            <a:r>
              <a:rPr lang="en-US" sz="1600" dirty="0"/>
              <a:t>KRA 1 - Objectives and Metrics Survey and Focus Group</a:t>
            </a:r>
          </a:p>
          <a:p>
            <a:r>
              <a:rPr lang="en-US" sz="1600" dirty="0"/>
              <a:t>KRA 2 - Objectives and Metrics Survey and Focus Group</a:t>
            </a:r>
          </a:p>
          <a:p>
            <a:r>
              <a:rPr lang="en-US" sz="1600" dirty="0"/>
              <a:t>KRA 3 - Objectives and Metrics Survey and Focus Group</a:t>
            </a:r>
          </a:p>
          <a:p>
            <a:r>
              <a:rPr lang="en-US" sz="1600" dirty="0"/>
              <a:t>KRA 4 - Objectives and Metrics Survey and Focus Group</a:t>
            </a:r>
          </a:p>
          <a:p>
            <a:r>
              <a:rPr lang="en-US" sz="1600" dirty="0"/>
              <a:t>KRA 5? - Objectives and Metrics Survey and Focus Group</a:t>
            </a:r>
          </a:p>
          <a:p>
            <a:r>
              <a:rPr lang="en-US" sz="1600" dirty="0"/>
              <a:t>Stakeholder Survey of Draft JSP</a:t>
            </a:r>
          </a:p>
          <a:p>
            <a:r>
              <a:rPr lang="en-US" sz="1600" dirty="0"/>
              <a:t>Member Feedback Survey – Summary of Draft JSP</a:t>
            </a:r>
          </a:p>
        </p:txBody>
      </p:sp>
      <p:sp>
        <p:nvSpPr>
          <p:cNvPr id="9" name="TextBox 8">
            <a:extLst>
              <a:ext uri="{FF2B5EF4-FFF2-40B4-BE49-F238E27FC236}">
                <a16:creationId xmlns:a16="http://schemas.microsoft.com/office/drawing/2014/main" id="{419DBA2B-E770-94EC-154B-553800918D60}"/>
              </a:ext>
            </a:extLst>
          </p:cNvPr>
          <p:cNvSpPr txBox="1"/>
          <p:nvPr/>
        </p:nvSpPr>
        <p:spPr>
          <a:xfrm>
            <a:off x="173271" y="6459785"/>
            <a:ext cx="2078315" cy="307777"/>
          </a:xfrm>
          <a:prstGeom prst="rect">
            <a:avLst/>
          </a:prstGeom>
          <a:noFill/>
        </p:spPr>
        <p:txBody>
          <a:bodyPr wrap="square" rtlCol="0">
            <a:spAutoFit/>
          </a:bodyPr>
          <a:lstStyle/>
          <a:p>
            <a:r>
              <a:rPr lang="en-US" sz="1400" dirty="0">
                <a:latin typeface="Arial"/>
                <a:ea typeface="Arial"/>
                <a:cs typeface="Arial"/>
                <a:sym typeface="Arial"/>
              </a:rPr>
              <a:t>Facilitator Team</a:t>
            </a:r>
            <a:endParaRPr lang="en-US" dirty="0"/>
          </a:p>
        </p:txBody>
      </p:sp>
      <p:sp>
        <p:nvSpPr>
          <p:cNvPr id="3" name="TextBox 2">
            <a:extLst>
              <a:ext uri="{FF2B5EF4-FFF2-40B4-BE49-F238E27FC236}">
                <a16:creationId xmlns:a16="http://schemas.microsoft.com/office/drawing/2014/main" id="{AB6B6E39-CC4E-883A-4079-08FD3A1C8BE0}"/>
              </a:ext>
            </a:extLst>
          </p:cNvPr>
          <p:cNvSpPr txBox="1"/>
          <p:nvPr/>
        </p:nvSpPr>
        <p:spPr>
          <a:xfrm>
            <a:off x="1097280" y="1351814"/>
            <a:ext cx="4617720" cy="2677656"/>
          </a:xfrm>
          <a:prstGeom prst="rect">
            <a:avLst/>
          </a:prstGeom>
          <a:noFill/>
        </p:spPr>
        <p:txBody>
          <a:bodyPr wrap="square">
            <a:spAutoFit/>
          </a:bodyPr>
          <a:lstStyle/>
          <a:p>
            <a:pPr algn="ctr"/>
            <a:r>
              <a:rPr lang="en-US" sz="2400" b="1" dirty="0"/>
              <a:t>Approaches</a:t>
            </a:r>
          </a:p>
          <a:p>
            <a:pPr marL="342900" indent="-342900">
              <a:buFont typeface="Arial" panose="020B0604020202020204" pitchFamily="34" charset="0"/>
              <a:buChar char="•"/>
            </a:pPr>
            <a:r>
              <a:rPr lang="en-US" sz="2400" dirty="0"/>
              <a:t>Research</a:t>
            </a:r>
          </a:p>
          <a:p>
            <a:pPr marL="342900" indent="-342900">
              <a:buFont typeface="Arial" panose="020B0604020202020204" pitchFamily="34" charset="0"/>
              <a:buChar char="•"/>
            </a:pPr>
            <a:r>
              <a:rPr lang="en-US" sz="2400" dirty="0"/>
              <a:t>Surveys</a:t>
            </a:r>
          </a:p>
          <a:p>
            <a:pPr marL="342900" indent="-342900">
              <a:buFont typeface="Arial" panose="020B0604020202020204" pitchFamily="34" charset="0"/>
              <a:buChar char="•"/>
            </a:pPr>
            <a:r>
              <a:rPr lang="en-US" sz="2400" dirty="0"/>
              <a:t>Focus Groups</a:t>
            </a:r>
          </a:p>
          <a:p>
            <a:pPr marL="342900" indent="-342900">
              <a:buFont typeface="Arial" panose="020B0604020202020204" pitchFamily="34" charset="0"/>
              <a:buChar char="•"/>
            </a:pPr>
            <a:r>
              <a:rPr lang="en-US" sz="2400" dirty="0"/>
              <a:t>Synthesize</a:t>
            </a:r>
          </a:p>
          <a:p>
            <a:pPr marL="342900" indent="-342900">
              <a:buFont typeface="Arial" panose="020B0604020202020204" pitchFamily="34" charset="0"/>
              <a:buChar char="•"/>
            </a:pPr>
            <a:r>
              <a:rPr lang="en-US" sz="2400" dirty="0"/>
              <a:t>Craft</a:t>
            </a:r>
          </a:p>
          <a:p>
            <a:pPr marL="342900" indent="-342900">
              <a:buFont typeface="Arial" panose="020B0604020202020204" pitchFamily="34" charset="0"/>
              <a:buChar char="•"/>
            </a:pPr>
            <a:r>
              <a:rPr lang="en-US" sz="2400" dirty="0"/>
              <a:t>Combined</a:t>
            </a:r>
          </a:p>
        </p:txBody>
      </p:sp>
      <p:sp>
        <p:nvSpPr>
          <p:cNvPr id="5" name="Google Shape;288;p8">
            <a:extLst>
              <a:ext uri="{FF2B5EF4-FFF2-40B4-BE49-F238E27FC236}">
                <a16:creationId xmlns:a16="http://schemas.microsoft.com/office/drawing/2014/main" id="{4D2F5ECE-7481-7B58-597D-8A3BBFE4664C}"/>
              </a:ext>
            </a:extLst>
          </p:cNvPr>
          <p:cNvSpPr txBox="1">
            <a:spLocks/>
          </p:cNvSpPr>
          <p:nvPr/>
        </p:nvSpPr>
        <p:spPr>
          <a:xfrm>
            <a:off x="420281" y="5835491"/>
            <a:ext cx="3662610" cy="319502"/>
          </a:xfrm>
          <a:prstGeom prst="rect">
            <a:avLst/>
          </a:prstGeom>
          <a:noFill/>
          <a:ln>
            <a:noFill/>
          </a:ln>
        </p:spPr>
        <p:txBody>
          <a:bodyPr spcFirstLastPara="1" wrap="square" lIns="0" tIns="45700" rIns="0"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200"/>
              </a:spcBef>
              <a:spcAft>
                <a:spcPts val="0"/>
              </a:spcAft>
              <a:buClr>
                <a:schemeClr val="accent1"/>
              </a:buClr>
              <a:buSzPts val="1800"/>
              <a:buFont typeface="Calibri"/>
              <a:buChar char=" "/>
              <a:defRPr sz="24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2000" b="0" i="0" u="none" strike="noStrike" cap="none">
                <a:solidFill>
                  <a:srgbClr val="3F3F3F"/>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accent1"/>
              </a:buClr>
              <a:buSzPts val="1800"/>
              <a:buFont typeface="Calibri"/>
              <a:buChar char="◦"/>
              <a:defRPr sz="1600" b="0" i="0" u="none" strike="noStrike" cap="none">
                <a:solidFill>
                  <a:srgbClr val="3F3F3F"/>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accent1"/>
              </a:buClr>
              <a:buSzPts val="1800"/>
              <a:buFont typeface="Calibri"/>
              <a:buChar char="◦"/>
              <a:defRPr sz="1600" b="0" i="0" u="none" strike="noStrike" cap="none">
                <a:solidFill>
                  <a:srgbClr val="3F3F3F"/>
                </a:solidFill>
                <a:latin typeface="Calibri"/>
                <a:ea typeface="Calibri"/>
                <a:cs typeface="Calibri"/>
                <a:sym typeface="Calibri"/>
              </a:defRPr>
            </a:lvl4pPr>
            <a:lvl5pPr marL="2286000" marR="0" lvl="4" indent="-342900" algn="l" rtl="0">
              <a:lnSpc>
                <a:spcPct val="90000"/>
              </a:lnSpc>
              <a:spcBef>
                <a:spcPts val="400"/>
              </a:spcBef>
              <a:spcAft>
                <a:spcPts val="0"/>
              </a:spcAft>
              <a:buClr>
                <a:schemeClr val="accent1"/>
              </a:buClr>
              <a:buSzPts val="1800"/>
              <a:buFont typeface="Calibri"/>
              <a:buChar char="◦"/>
              <a:defRPr sz="1600" b="0" i="0" u="none" strike="noStrike" cap="none">
                <a:solidFill>
                  <a:srgbClr val="3F3F3F"/>
                </a:solidFill>
                <a:latin typeface="Calibri"/>
                <a:ea typeface="Calibri"/>
                <a:cs typeface="Calibri"/>
                <a:sym typeface="Calibri"/>
              </a:defRPr>
            </a:lvl5pPr>
            <a:lvl6pPr marL="2743200" marR="0" lvl="5"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6pPr>
            <a:lvl7pPr marL="3200400" marR="0" lvl="6"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7pPr>
            <a:lvl8pPr marL="3657600" marR="0" lvl="7"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8pPr>
            <a:lvl9pPr marL="4114800" marR="0" lvl="8" indent="-342900" algn="l" rtl="0">
              <a:lnSpc>
                <a:spcPct val="90000"/>
              </a:lnSpc>
              <a:spcBef>
                <a:spcPts val="400"/>
              </a:spcBef>
              <a:spcAft>
                <a:spcPts val="40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9pPr>
          </a:lstStyle>
          <a:p>
            <a:pPr marL="91440" indent="-91440">
              <a:spcBef>
                <a:spcPts val="0"/>
              </a:spcBef>
              <a:buSzPts val="1400"/>
            </a:pPr>
            <a:r>
              <a:rPr lang="en-US" sz="1400" dirty="0">
                <a:latin typeface="Arial"/>
                <a:ea typeface="Arial"/>
                <a:cs typeface="Arial"/>
                <a:sym typeface="Arial"/>
              </a:rPr>
              <a:t>LAST UPDATED:  17 November 2023</a:t>
            </a:r>
            <a:endParaRPr lang="en-US" dirty="0"/>
          </a:p>
        </p:txBody>
      </p:sp>
    </p:spTree>
    <p:extLst>
      <p:ext uri="{BB962C8B-B14F-4D97-AF65-F5344CB8AC3E}">
        <p14:creationId xmlns:p14="http://schemas.microsoft.com/office/powerpoint/2010/main" val="42696884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84562-E7AC-7E91-C27B-EB0BEABA8AA6}"/>
              </a:ext>
            </a:extLst>
          </p:cNvPr>
          <p:cNvSpPr>
            <a:spLocks noGrp="1"/>
          </p:cNvSpPr>
          <p:nvPr>
            <p:ph type="title"/>
          </p:nvPr>
        </p:nvSpPr>
        <p:spPr/>
        <p:txBody>
          <a:bodyPr/>
          <a:lstStyle/>
          <a:p>
            <a:r>
              <a:rPr lang="en-US" dirty="0">
                <a:solidFill>
                  <a:schemeClr val="tx1"/>
                </a:solidFill>
              </a:rPr>
              <a:t>Task Statements</a:t>
            </a:r>
          </a:p>
        </p:txBody>
      </p:sp>
      <p:sp>
        <p:nvSpPr>
          <p:cNvPr id="3" name="Text Placeholder 2">
            <a:extLst>
              <a:ext uri="{FF2B5EF4-FFF2-40B4-BE49-F238E27FC236}">
                <a16:creationId xmlns:a16="http://schemas.microsoft.com/office/drawing/2014/main" id="{4275D078-260C-BEC0-6133-8266F50B25D5}"/>
              </a:ext>
            </a:extLst>
          </p:cNvPr>
          <p:cNvSpPr>
            <a:spLocks noGrp="1"/>
          </p:cNvSpPr>
          <p:nvPr>
            <p:ph type="body" idx="1"/>
          </p:nvPr>
        </p:nvSpPr>
        <p:spPr/>
        <p:txBody>
          <a:bodyPr/>
          <a:lstStyle/>
          <a:p>
            <a:pPr marL="114300" indent="0">
              <a:buNone/>
            </a:pPr>
            <a:r>
              <a:rPr lang="en-US" dirty="0">
                <a:solidFill>
                  <a:schemeClr val="tx1"/>
                </a:solidFill>
              </a:rPr>
              <a:t>Each Task Team will create its task statement that answers the </a:t>
            </a:r>
            <a:r>
              <a:rPr lang="en-US" b="1" dirty="0">
                <a:solidFill>
                  <a:srgbClr val="C00000"/>
                </a:solidFill>
              </a:rPr>
              <a:t>When</a:t>
            </a:r>
            <a:r>
              <a:rPr lang="en-US" dirty="0">
                <a:solidFill>
                  <a:schemeClr val="tx1"/>
                </a:solidFill>
              </a:rPr>
              <a:t>, </a:t>
            </a:r>
            <a:r>
              <a:rPr lang="en-US" b="1" dirty="0">
                <a:solidFill>
                  <a:srgbClr val="C00000"/>
                </a:solidFill>
              </a:rPr>
              <a:t>What</a:t>
            </a:r>
            <a:r>
              <a:rPr lang="en-US" dirty="0">
                <a:solidFill>
                  <a:schemeClr val="tx1"/>
                </a:solidFill>
              </a:rPr>
              <a:t>, and </a:t>
            </a:r>
            <a:r>
              <a:rPr lang="en-US" b="1" dirty="0">
                <a:solidFill>
                  <a:srgbClr val="C00000"/>
                </a:solidFill>
              </a:rPr>
              <a:t>Why</a:t>
            </a:r>
            <a:r>
              <a:rPr lang="en-US" dirty="0">
                <a:solidFill>
                  <a:schemeClr val="tx1"/>
                </a:solidFill>
              </a:rPr>
              <a:t> of its assigned task. The team’s name and its primary approach (research, survey, focus group, combination) will provide general guidance in answering the questions. The schedule will also help answer the when.</a:t>
            </a:r>
          </a:p>
          <a:p>
            <a:pPr marL="114300" indent="0">
              <a:buNone/>
            </a:pPr>
            <a:r>
              <a:rPr lang="en-US" dirty="0">
                <a:solidFill>
                  <a:schemeClr val="tx1"/>
                </a:solidFill>
              </a:rPr>
              <a:t>Task Team leads will provide additional guidance and suggestions based on input from the Planning Committee, Facilitator Team, and Co-Champions.</a:t>
            </a:r>
          </a:p>
        </p:txBody>
      </p:sp>
      <p:sp>
        <p:nvSpPr>
          <p:cNvPr id="4" name="Slide Number Placeholder 3">
            <a:extLst>
              <a:ext uri="{FF2B5EF4-FFF2-40B4-BE49-F238E27FC236}">
                <a16:creationId xmlns:a16="http://schemas.microsoft.com/office/drawing/2014/main" id="{AE5FF4EB-ABD1-497D-0400-9DBC455AA1B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28</a:t>
            </a:fld>
            <a:endParaRPr lang="en-US" dirty="0"/>
          </a:p>
        </p:txBody>
      </p:sp>
      <p:sp>
        <p:nvSpPr>
          <p:cNvPr id="5" name="TextBox 4">
            <a:extLst>
              <a:ext uri="{FF2B5EF4-FFF2-40B4-BE49-F238E27FC236}">
                <a16:creationId xmlns:a16="http://schemas.microsoft.com/office/drawing/2014/main" id="{9EB66C8D-A366-0F91-5810-3C08770C5FBC}"/>
              </a:ext>
            </a:extLst>
          </p:cNvPr>
          <p:cNvSpPr txBox="1"/>
          <p:nvPr/>
        </p:nvSpPr>
        <p:spPr>
          <a:xfrm>
            <a:off x="173271" y="6459785"/>
            <a:ext cx="2078315" cy="307777"/>
          </a:xfrm>
          <a:prstGeom prst="rect">
            <a:avLst/>
          </a:prstGeom>
          <a:noFill/>
        </p:spPr>
        <p:txBody>
          <a:bodyPr wrap="square" rtlCol="0">
            <a:spAutoFit/>
          </a:bodyPr>
          <a:lstStyle/>
          <a:p>
            <a:r>
              <a:rPr lang="en-US" sz="1400" dirty="0">
                <a:latin typeface="Arial"/>
                <a:ea typeface="Arial"/>
                <a:cs typeface="Arial"/>
                <a:sym typeface="Arial"/>
              </a:rPr>
              <a:t>Facilitator Team</a:t>
            </a:r>
            <a:endParaRPr lang="en-US" dirty="0"/>
          </a:p>
        </p:txBody>
      </p:sp>
    </p:spTree>
    <p:extLst>
      <p:ext uri="{BB962C8B-B14F-4D97-AF65-F5344CB8AC3E}">
        <p14:creationId xmlns:p14="http://schemas.microsoft.com/office/powerpoint/2010/main" val="41650949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84562-E7AC-7E91-C27B-EB0BEABA8AA6}"/>
              </a:ext>
            </a:extLst>
          </p:cNvPr>
          <p:cNvSpPr>
            <a:spLocks noGrp="1"/>
          </p:cNvSpPr>
          <p:nvPr>
            <p:ph type="title"/>
          </p:nvPr>
        </p:nvSpPr>
        <p:spPr/>
        <p:txBody>
          <a:bodyPr>
            <a:normAutofit fontScale="90000"/>
          </a:bodyPr>
          <a:lstStyle/>
          <a:p>
            <a:r>
              <a:rPr lang="en-US" dirty="0">
                <a:solidFill>
                  <a:schemeClr val="tx1"/>
                </a:solidFill>
              </a:rPr>
              <a:t>Task Statement Example </a:t>
            </a:r>
            <a:br>
              <a:rPr lang="en-US" dirty="0">
                <a:solidFill>
                  <a:schemeClr val="tx1"/>
                </a:solidFill>
              </a:rPr>
            </a:br>
            <a:r>
              <a:rPr lang="en-US" dirty="0">
                <a:solidFill>
                  <a:schemeClr val="tx1"/>
                </a:solidFill>
              </a:rPr>
              <a:t>Housing Corporation Focus Group</a:t>
            </a:r>
          </a:p>
        </p:txBody>
      </p:sp>
      <p:sp>
        <p:nvSpPr>
          <p:cNvPr id="3" name="Text Placeholder 2">
            <a:extLst>
              <a:ext uri="{FF2B5EF4-FFF2-40B4-BE49-F238E27FC236}">
                <a16:creationId xmlns:a16="http://schemas.microsoft.com/office/drawing/2014/main" id="{4275D078-260C-BEC0-6133-8266F50B25D5}"/>
              </a:ext>
            </a:extLst>
          </p:cNvPr>
          <p:cNvSpPr>
            <a:spLocks noGrp="1"/>
          </p:cNvSpPr>
          <p:nvPr>
            <p:ph type="body" idx="1"/>
          </p:nvPr>
        </p:nvSpPr>
        <p:spPr>
          <a:xfrm>
            <a:off x="1212428" y="1255005"/>
            <a:ext cx="10634823" cy="4938965"/>
          </a:xfrm>
        </p:spPr>
        <p:txBody>
          <a:bodyPr>
            <a:normAutofit fontScale="92500" lnSpcReduction="20000"/>
          </a:bodyPr>
          <a:lstStyle/>
          <a:p>
            <a:pPr marL="114300" indent="0">
              <a:buNone/>
            </a:pPr>
            <a:r>
              <a:rPr lang="en-US" dirty="0">
                <a:solidFill>
                  <a:schemeClr val="tx1"/>
                </a:solidFill>
              </a:rPr>
              <a:t>From January 1 – April 30, 2024, the Housing Corporation Focus Group task team will conduct at least one virtual focus group session with alumni who are currently responsible for housing corporations for chapters. </a:t>
            </a:r>
          </a:p>
          <a:p>
            <a:pPr marL="114300" indent="0">
              <a:buNone/>
            </a:pPr>
            <a:r>
              <a:rPr lang="en-US" dirty="0">
                <a:solidFill>
                  <a:schemeClr val="tx1"/>
                </a:solidFill>
              </a:rPr>
              <a:t>Focus group members will be selected based on survey responses and first-hand information from chapters who have housing corporations. The team may use an initial survey to gather information. For the group session(s), the team will prepare questions for participants and lead them through discussions about how their housing corporations operate; the histories of their corporations; the services and support they receive from the national Fraternity and Foundation and local alumni; their interactions with undergraduate brothers, other campus housing corporations, and other Phi Kappa Theta housing corporations; challenges they currently face; and five- and ten-year outlooks for their housing corporations. Participants will be asked to identify housing corporation best practices and lessons learned. A summary of the focus group responses, discussions, and recommendations will be compiled in a report for the Planning Committee.</a:t>
            </a:r>
          </a:p>
          <a:p>
            <a:pPr marL="114300" indent="0">
              <a:buNone/>
            </a:pPr>
            <a:r>
              <a:rPr lang="en-US" dirty="0">
                <a:solidFill>
                  <a:schemeClr val="tx1"/>
                </a:solidFill>
              </a:rPr>
              <a:t>The purpose of the focus group is to determine how well chapter housing corporations are performing, the relative importance of the corporation to the success of an undergraduate chapter, and what, if any, assistance they need from the national Fraternity and/or Foundation.</a:t>
            </a:r>
          </a:p>
        </p:txBody>
      </p:sp>
      <p:sp>
        <p:nvSpPr>
          <p:cNvPr id="4" name="Slide Number Placeholder 3">
            <a:extLst>
              <a:ext uri="{FF2B5EF4-FFF2-40B4-BE49-F238E27FC236}">
                <a16:creationId xmlns:a16="http://schemas.microsoft.com/office/drawing/2014/main" id="{AE5FF4EB-ABD1-497D-0400-9DBC455AA1B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29</a:t>
            </a:fld>
            <a:endParaRPr lang="en-US" dirty="0"/>
          </a:p>
        </p:txBody>
      </p:sp>
      <p:sp>
        <p:nvSpPr>
          <p:cNvPr id="5" name="TextBox 4">
            <a:extLst>
              <a:ext uri="{FF2B5EF4-FFF2-40B4-BE49-F238E27FC236}">
                <a16:creationId xmlns:a16="http://schemas.microsoft.com/office/drawing/2014/main" id="{9EB66C8D-A366-0F91-5810-3C08770C5FBC}"/>
              </a:ext>
            </a:extLst>
          </p:cNvPr>
          <p:cNvSpPr txBox="1"/>
          <p:nvPr/>
        </p:nvSpPr>
        <p:spPr>
          <a:xfrm>
            <a:off x="173271" y="6459785"/>
            <a:ext cx="2078315" cy="307777"/>
          </a:xfrm>
          <a:prstGeom prst="rect">
            <a:avLst/>
          </a:prstGeom>
          <a:noFill/>
        </p:spPr>
        <p:txBody>
          <a:bodyPr wrap="square" rtlCol="0">
            <a:spAutoFit/>
          </a:bodyPr>
          <a:lstStyle/>
          <a:p>
            <a:r>
              <a:rPr lang="en-US" sz="1400" dirty="0">
                <a:latin typeface="Arial"/>
                <a:ea typeface="Arial"/>
                <a:cs typeface="Arial"/>
                <a:sym typeface="Arial"/>
              </a:rPr>
              <a:t>Facilitator Team</a:t>
            </a:r>
            <a:endParaRPr lang="en-US" dirty="0"/>
          </a:p>
        </p:txBody>
      </p:sp>
      <p:sp>
        <p:nvSpPr>
          <p:cNvPr id="6" name="TextBox 5">
            <a:extLst>
              <a:ext uri="{FF2B5EF4-FFF2-40B4-BE49-F238E27FC236}">
                <a16:creationId xmlns:a16="http://schemas.microsoft.com/office/drawing/2014/main" id="{3C995C79-50BA-F8FE-25B5-D9C2AAE41718}"/>
              </a:ext>
            </a:extLst>
          </p:cNvPr>
          <p:cNvSpPr txBox="1"/>
          <p:nvPr/>
        </p:nvSpPr>
        <p:spPr>
          <a:xfrm>
            <a:off x="58638" y="1363690"/>
            <a:ext cx="1162498" cy="523220"/>
          </a:xfrm>
          <a:prstGeom prst="rect">
            <a:avLst/>
          </a:prstGeom>
          <a:noFill/>
        </p:spPr>
        <p:txBody>
          <a:bodyPr wrap="none" rtlCol="0">
            <a:spAutoFit/>
          </a:bodyPr>
          <a:lstStyle/>
          <a:p>
            <a:r>
              <a:rPr lang="en-US" sz="2800" b="1" dirty="0">
                <a:solidFill>
                  <a:srgbClr val="C00000"/>
                </a:solidFill>
              </a:rPr>
              <a:t>When</a:t>
            </a:r>
          </a:p>
        </p:txBody>
      </p:sp>
      <p:sp>
        <p:nvSpPr>
          <p:cNvPr id="7" name="TextBox 6">
            <a:extLst>
              <a:ext uri="{FF2B5EF4-FFF2-40B4-BE49-F238E27FC236}">
                <a16:creationId xmlns:a16="http://schemas.microsoft.com/office/drawing/2014/main" id="{AE590CC9-C1AD-C402-4037-78376FAD28BC}"/>
              </a:ext>
            </a:extLst>
          </p:cNvPr>
          <p:cNvSpPr txBox="1"/>
          <p:nvPr/>
        </p:nvSpPr>
        <p:spPr>
          <a:xfrm>
            <a:off x="103977" y="2231563"/>
            <a:ext cx="1063112" cy="523220"/>
          </a:xfrm>
          <a:prstGeom prst="rect">
            <a:avLst/>
          </a:prstGeom>
          <a:noFill/>
        </p:spPr>
        <p:txBody>
          <a:bodyPr wrap="none" rtlCol="0">
            <a:spAutoFit/>
          </a:bodyPr>
          <a:lstStyle/>
          <a:p>
            <a:r>
              <a:rPr lang="en-US" sz="2800" b="1" dirty="0">
                <a:solidFill>
                  <a:srgbClr val="C00000"/>
                </a:solidFill>
              </a:rPr>
              <a:t>What</a:t>
            </a:r>
          </a:p>
        </p:txBody>
      </p:sp>
      <p:sp>
        <p:nvSpPr>
          <p:cNvPr id="8" name="TextBox 7">
            <a:extLst>
              <a:ext uri="{FF2B5EF4-FFF2-40B4-BE49-F238E27FC236}">
                <a16:creationId xmlns:a16="http://schemas.microsoft.com/office/drawing/2014/main" id="{9470EAD9-A6AE-7CDC-32F5-B25A2259C2B8}"/>
              </a:ext>
            </a:extLst>
          </p:cNvPr>
          <p:cNvSpPr txBox="1"/>
          <p:nvPr/>
        </p:nvSpPr>
        <p:spPr>
          <a:xfrm>
            <a:off x="151854" y="4981772"/>
            <a:ext cx="942887" cy="523220"/>
          </a:xfrm>
          <a:prstGeom prst="rect">
            <a:avLst/>
          </a:prstGeom>
          <a:noFill/>
        </p:spPr>
        <p:txBody>
          <a:bodyPr wrap="none" rtlCol="0">
            <a:spAutoFit/>
          </a:bodyPr>
          <a:lstStyle/>
          <a:p>
            <a:r>
              <a:rPr lang="en-US" sz="2800" b="1" dirty="0">
                <a:solidFill>
                  <a:srgbClr val="C00000"/>
                </a:solidFill>
              </a:rPr>
              <a:t>Why</a:t>
            </a:r>
          </a:p>
        </p:txBody>
      </p:sp>
    </p:spTree>
    <p:extLst>
      <p:ext uri="{BB962C8B-B14F-4D97-AF65-F5344CB8AC3E}">
        <p14:creationId xmlns:p14="http://schemas.microsoft.com/office/powerpoint/2010/main" val="4000444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
          <p:cNvSpPr txBox="1">
            <a:spLocks noGrp="1"/>
          </p:cNvSpPr>
          <p:nvPr>
            <p:ph type="title"/>
          </p:nvPr>
        </p:nvSpPr>
        <p:spPr>
          <a:xfrm>
            <a:off x="1097280" y="286604"/>
            <a:ext cx="10058400" cy="994042"/>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dirty="0"/>
              <a:t>Co-Champion Welcome</a:t>
            </a:r>
            <a:endParaRPr dirty="0"/>
          </a:p>
        </p:txBody>
      </p:sp>
      <p:sp>
        <p:nvSpPr>
          <p:cNvPr id="246" name="Google Shape;246;p3"/>
          <p:cNvSpPr txBox="1">
            <a:spLocks noGrp="1"/>
          </p:cNvSpPr>
          <p:nvPr>
            <p:ph type="body" idx="1"/>
          </p:nvPr>
        </p:nvSpPr>
        <p:spPr>
          <a:xfrm>
            <a:off x="1097280" y="1351981"/>
            <a:ext cx="10058400" cy="4517113"/>
          </a:xfrm>
          <a:prstGeom prst="rect">
            <a:avLst/>
          </a:prstGeom>
          <a:noFill/>
          <a:ln>
            <a:noFill/>
          </a:ln>
        </p:spPr>
        <p:txBody>
          <a:bodyPr spcFirstLastPara="1" wrap="square" lIns="0" tIns="45700" rIns="0" bIns="45700" anchor="t" anchorCtr="0">
            <a:normAutofit/>
          </a:bodyPr>
          <a:lstStyle/>
          <a:p>
            <a:pPr marL="685800" lvl="0" indent="-457200" algn="l" rtl="0">
              <a:lnSpc>
                <a:spcPct val="115000"/>
              </a:lnSpc>
              <a:spcBef>
                <a:spcPts val="200"/>
              </a:spcBef>
              <a:spcAft>
                <a:spcPts val="0"/>
              </a:spcAft>
              <a:buSzPts val="2800"/>
              <a:buFont typeface="Noto Sans Symbols"/>
              <a:buChar char="❖"/>
            </a:pPr>
            <a:r>
              <a:rPr lang="en-US" sz="2800" dirty="0">
                <a:latin typeface="Arial"/>
                <a:ea typeface="Arial"/>
                <a:cs typeface="Arial"/>
                <a:sym typeface="Arial"/>
              </a:rPr>
              <a:t>Dr. Dan Bureau, Fraternity President</a:t>
            </a:r>
            <a:endParaRPr dirty="0"/>
          </a:p>
          <a:p>
            <a:pPr marL="685800" lvl="0" indent="-457200" algn="l" rtl="0">
              <a:lnSpc>
                <a:spcPct val="115000"/>
              </a:lnSpc>
              <a:spcBef>
                <a:spcPts val="0"/>
              </a:spcBef>
              <a:spcAft>
                <a:spcPts val="0"/>
              </a:spcAft>
              <a:buSzPts val="2800"/>
              <a:buFont typeface="Noto Sans Symbols"/>
              <a:buChar char="❖"/>
            </a:pPr>
            <a:r>
              <a:rPr lang="en-US" sz="2800" dirty="0">
                <a:latin typeface="Arial"/>
                <a:ea typeface="Arial"/>
                <a:cs typeface="Arial"/>
                <a:sym typeface="Arial"/>
              </a:rPr>
              <a:t>Ken Heys, Foundation Chairman</a:t>
            </a:r>
            <a:endParaRPr dirty="0"/>
          </a:p>
        </p:txBody>
      </p:sp>
      <p:sp>
        <p:nvSpPr>
          <p:cNvPr id="247" name="Google Shape;247;p3"/>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dirty="0"/>
          </a:p>
        </p:txBody>
      </p:sp>
      <p:sp>
        <p:nvSpPr>
          <p:cNvPr id="2" name="TextBox 1">
            <a:extLst>
              <a:ext uri="{FF2B5EF4-FFF2-40B4-BE49-F238E27FC236}">
                <a16:creationId xmlns:a16="http://schemas.microsoft.com/office/drawing/2014/main" id="{527BE0FE-D09E-D654-EC91-73171F3D1D66}"/>
              </a:ext>
            </a:extLst>
          </p:cNvPr>
          <p:cNvSpPr txBox="1"/>
          <p:nvPr/>
        </p:nvSpPr>
        <p:spPr>
          <a:xfrm>
            <a:off x="173271" y="6459785"/>
            <a:ext cx="2078315" cy="307777"/>
          </a:xfrm>
          <a:prstGeom prst="rect">
            <a:avLst/>
          </a:prstGeom>
          <a:noFill/>
        </p:spPr>
        <p:txBody>
          <a:bodyPr wrap="square" rtlCol="0">
            <a:spAutoFit/>
          </a:bodyPr>
          <a:lstStyle/>
          <a:p>
            <a:r>
              <a:rPr lang="en-US" sz="1400" dirty="0">
                <a:latin typeface="Arial"/>
                <a:ea typeface="Arial"/>
                <a:cs typeface="Arial"/>
                <a:sym typeface="Arial"/>
              </a:rPr>
              <a:t>Co-Champions</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EAA1E-AC07-E708-E79B-1F850EDEE7CB}"/>
              </a:ext>
            </a:extLst>
          </p:cNvPr>
          <p:cNvSpPr>
            <a:spLocks noGrp="1"/>
          </p:cNvSpPr>
          <p:nvPr>
            <p:ph type="title"/>
          </p:nvPr>
        </p:nvSpPr>
        <p:spPr/>
        <p:txBody>
          <a:bodyPr/>
          <a:lstStyle/>
          <a:p>
            <a:r>
              <a:rPr lang="en-US" dirty="0"/>
              <a:t>Proposed Staffing Summary</a:t>
            </a:r>
          </a:p>
        </p:txBody>
      </p:sp>
      <p:sp>
        <p:nvSpPr>
          <p:cNvPr id="3" name="Text Placeholder 2">
            <a:extLst>
              <a:ext uri="{FF2B5EF4-FFF2-40B4-BE49-F238E27FC236}">
                <a16:creationId xmlns:a16="http://schemas.microsoft.com/office/drawing/2014/main" id="{0B5CA5F5-251E-24BF-B9C6-79A060E3045B}"/>
              </a:ext>
            </a:extLst>
          </p:cNvPr>
          <p:cNvSpPr>
            <a:spLocks noGrp="1"/>
          </p:cNvSpPr>
          <p:nvPr>
            <p:ph type="body" idx="1"/>
          </p:nvPr>
        </p:nvSpPr>
        <p:spPr>
          <a:xfrm>
            <a:off x="163215" y="1351982"/>
            <a:ext cx="11910798" cy="1656689"/>
          </a:xfrm>
        </p:spPr>
        <p:txBody>
          <a:bodyPr/>
          <a:lstStyle/>
          <a:p>
            <a:pPr>
              <a:lnSpc>
                <a:spcPct val="100000"/>
              </a:lnSpc>
              <a:spcBef>
                <a:spcPts val="0"/>
              </a:spcBef>
            </a:pPr>
            <a:r>
              <a:rPr lang="en-US" b="1" dirty="0">
                <a:latin typeface="+mn-lt"/>
              </a:rPr>
              <a:t>Assumptions</a:t>
            </a:r>
          </a:p>
          <a:p>
            <a:pPr>
              <a:lnSpc>
                <a:spcPct val="100000"/>
              </a:lnSpc>
              <a:spcBef>
                <a:spcPts val="0"/>
              </a:spcBef>
            </a:pPr>
            <a:r>
              <a:rPr lang="en-US" dirty="0">
                <a:latin typeface="+mn-lt"/>
              </a:rPr>
              <a:t>- That the RC is able to get enough volunteers to fill the teams at the minimum levels</a:t>
            </a:r>
          </a:p>
          <a:p>
            <a:pPr>
              <a:lnSpc>
                <a:spcPct val="100000"/>
              </a:lnSpc>
              <a:spcBef>
                <a:spcPts val="0"/>
              </a:spcBef>
            </a:pPr>
            <a:r>
              <a:rPr lang="en-US" dirty="0">
                <a:latin typeface="+mn-lt"/>
              </a:rPr>
              <a:t>- That a volunteer will only serve on one team</a:t>
            </a:r>
          </a:p>
          <a:p>
            <a:pPr>
              <a:lnSpc>
                <a:spcPct val="100000"/>
              </a:lnSpc>
              <a:spcBef>
                <a:spcPts val="0"/>
              </a:spcBef>
            </a:pPr>
            <a:r>
              <a:rPr lang="en-US" dirty="0">
                <a:latin typeface="+mn-lt"/>
              </a:rPr>
              <a:t>- That Planning Committee members will serve as Team Leads</a:t>
            </a:r>
          </a:p>
          <a:p>
            <a:endParaRPr lang="en-US" dirty="0">
              <a:latin typeface="+mn-lt"/>
            </a:endParaRPr>
          </a:p>
        </p:txBody>
      </p:sp>
      <p:sp>
        <p:nvSpPr>
          <p:cNvPr id="4" name="Slide Number Placeholder 3">
            <a:extLst>
              <a:ext uri="{FF2B5EF4-FFF2-40B4-BE49-F238E27FC236}">
                <a16:creationId xmlns:a16="http://schemas.microsoft.com/office/drawing/2014/main" id="{8F0AFC67-013D-5863-64EC-61D02D3C045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30</a:t>
            </a:fld>
            <a:endParaRPr lang="en-US" dirty="0"/>
          </a:p>
        </p:txBody>
      </p:sp>
      <p:graphicFrame>
        <p:nvGraphicFramePr>
          <p:cNvPr id="5" name="Table 4">
            <a:extLst>
              <a:ext uri="{FF2B5EF4-FFF2-40B4-BE49-F238E27FC236}">
                <a16:creationId xmlns:a16="http://schemas.microsoft.com/office/drawing/2014/main" id="{2373956B-55C0-5109-73F0-728C0877DCDC}"/>
              </a:ext>
            </a:extLst>
          </p:cNvPr>
          <p:cNvGraphicFramePr>
            <a:graphicFrameLocks noGrp="1"/>
          </p:cNvGraphicFramePr>
          <p:nvPr>
            <p:extLst>
              <p:ext uri="{D42A27DB-BD31-4B8C-83A1-F6EECF244321}">
                <p14:modId xmlns:p14="http://schemas.microsoft.com/office/powerpoint/2010/main" val="517913729"/>
              </p:ext>
            </p:extLst>
          </p:nvPr>
        </p:nvGraphicFramePr>
        <p:xfrm>
          <a:off x="5655647" y="3410995"/>
          <a:ext cx="6221720" cy="2641529"/>
        </p:xfrm>
        <a:graphic>
          <a:graphicData uri="http://schemas.openxmlformats.org/drawingml/2006/table">
            <a:tbl>
              <a:tblPr/>
              <a:tblGrid>
                <a:gridCol w="3072731">
                  <a:extLst>
                    <a:ext uri="{9D8B030D-6E8A-4147-A177-3AD203B41FA5}">
                      <a16:colId xmlns:a16="http://schemas.microsoft.com/office/drawing/2014/main" val="3573978038"/>
                    </a:ext>
                  </a:extLst>
                </a:gridCol>
                <a:gridCol w="1049663">
                  <a:extLst>
                    <a:ext uri="{9D8B030D-6E8A-4147-A177-3AD203B41FA5}">
                      <a16:colId xmlns:a16="http://schemas.microsoft.com/office/drawing/2014/main" val="3408180513"/>
                    </a:ext>
                  </a:extLst>
                </a:gridCol>
                <a:gridCol w="1049663">
                  <a:extLst>
                    <a:ext uri="{9D8B030D-6E8A-4147-A177-3AD203B41FA5}">
                      <a16:colId xmlns:a16="http://schemas.microsoft.com/office/drawing/2014/main" val="3037510793"/>
                    </a:ext>
                  </a:extLst>
                </a:gridCol>
                <a:gridCol w="1049663">
                  <a:extLst>
                    <a:ext uri="{9D8B030D-6E8A-4147-A177-3AD203B41FA5}">
                      <a16:colId xmlns:a16="http://schemas.microsoft.com/office/drawing/2014/main" val="836398623"/>
                    </a:ext>
                  </a:extLst>
                </a:gridCol>
              </a:tblGrid>
              <a:tr h="338243">
                <a:tc rowSpan="2">
                  <a:txBody>
                    <a:bodyPr/>
                    <a:lstStyle/>
                    <a:p>
                      <a:pPr algn="ctr" fontAlgn="b"/>
                      <a:endParaRPr lang="en-US" sz="2000" b="1" i="0" u="none" strike="noStrike" dirty="0">
                        <a:solidFill>
                          <a:srgbClr val="000000"/>
                        </a:solidFill>
                        <a:effectLst/>
                        <a:latin typeface="+mn-lt"/>
                      </a:endParaRPr>
                    </a:p>
                  </a:txBody>
                  <a:tcPr marL="7620" marR="7620" marT="762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3">
                  <a:txBody>
                    <a:bodyPr/>
                    <a:lstStyle/>
                    <a:p>
                      <a:pPr algn="ctr" fontAlgn="b"/>
                      <a:r>
                        <a:rPr lang="en-US" sz="2000" b="1" i="0" u="none" strike="noStrike" dirty="0">
                          <a:solidFill>
                            <a:srgbClr val="000000"/>
                          </a:solidFill>
                          <a:effectLst/>
                          <a:latin typeface="+mn-lt"/>
                        </a:rPr>
                        <a:t>Committee and Team Participants</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76343204"/>
                  </a:ext>
                </a:extLst>
              </a:tr>
              <a:tr h="338243">
                <a:tc vMerge="1">
                  <a:txBody>
                    <a:bodyPr/>
                    <a:lstStyle/>
                    <a:p>
                      <a:endParaRPr lang="en-US"/>
                    </a:p>
                  </a:txBody>
                  <a:tcPr/>
                </a:tc>
                <a:tc>
                  <a:txBody>
                    <a:bodyPr/>
                    <a:lstStyle/>
                    <a:p>
                      <a:pPr algn="ctr" fontAlgn="b"/>
                      <a:r>
                        <a:rPr lang="en-US" sz="2000" b="1" i="0" u="none" strike="noStrike" dirty="0">
                          <a:solidFill>
                            <a:srgbClr val="000000"/>
                          </a:solidFill>
                          <a:effectLst/>
                          <a:latin typeface="+mn-lt"/>
                        </a:rPr>
                        <a:t>Min</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a:solidFill>
                            <a:srgbClr val="000000"/>
                          </a:solidFill>
                          <a:effectLst/>
                          <a:latin typeface="+mn-lt"/>
                        </a:rPr>
                        <a:t>Max</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a:solidFill>
                            <a:srgbClr val="000000"/>
                          </a:solidFill>
                          <a:effectLst/>
                          <a:latin typeface="+mn-lt"/>
                        </a:rPr>
                        <a:t>PC Leads</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3553711"/>
                  </a:ext>
                </a:extLst>
              </a:tr>
              <a:tr h="351772">
                <a:tc>
                  <a:txBody>
                    <a:bodyPr/>
                    <a:lstStyle/>
                    <a:p>
                      <a:pPr algn="l" fontAlgn="ctr"/>
                      <a:r>
                        <a:rPr lang="en-US" sz="2000" b="1" i="1" u="none" strike="noStrike" dirty="0">
                          <a:solidFill>
                            <a:srgbClr val="000000"/>
                          </a:solidFill>
                          <a:effectLst/>
                          <a:latin typeface="+mn-lt"/>
                        </a:rPr>
                        <a:t>3 Committees</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mn-lt"/>
                        </a:rPr>
                        <a:t>42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mn-lt"/>
                        </a:rPr>
                        <a:t>108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mn-lt"/>
                        </a:rPr>
                        <a:t>4</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7158262"/>
                  </a:ext>
                </a:extLst>
              </a:tr>
              <a:tr h="351772">
                <a:tc>
                  <a:txBody>
                    <a:bodyPr/>
                    <a:lstStyle/>
                    <a:p>
                      <a:pPr algn="l" fontAlgn="ctr"/>
                      <a:r>
                        <a:rPr lang="en-US" sz="2000" b="1" i="1" u="none" strike="noStrike" dirty="0">
                          <a:solidFill>
                            <a:srgbClr val="000000"/>
                          </a:solidFill>
                          <a:effectLst/>
                          <a:latin typeface="+mn-lt"/>
                        </a:rPr>
                        <a:t>3 Standing Teams</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mn-lt"/>
                        </a:rPr>
                        <a:t>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mn-lt"/>
                        </a:rPr>
                        <a:t>19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mn-lt"/>
                        </a:rPr>
                        <a:t>5</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7828961"/>
                  </a:ext>
                </a:extLst>
              </a:tr>
              <a:tr h="365302">
                <a:tc>
                  <a:txBody>
                    <a:bodyPr/>
                    <a:lstStyle/>
                    <a:p>
                      <a:pPr algn="l" fontAlgn="ctr"/>
                      <a:r>
                        <a:rPr lang="en-US" sz="2000" b="1" i="1" u="none" strike="noStrike" dirty="0">
                          <a:solidFill>
                            <a:srgbClr val="000000"/>
                          </a:solidFill>
                          <a:effectLst/>
                          <a:latin typeface="+mn-lt"/>
                        </a:rPr>
                        <a:t>27-34 Task Teams</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mn-lt"/>
                        </a:rPr>
                        <a:t>126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mn-lt"/>
                        </a:rPr>
                        <a:t>246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mn-lt"/>
                        </a:rPr>
                        <a:t>34</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7466377"/>
                  </a:ext>
                </a:extLst>
              </a:tr>
              <a:tr h="338243">
                <a:tc>
                  <a:txBody>
                    <a:bodyPr/>
                    <a:lstStyle/>
                    <a:p>
                      <a:pPr algn="r" fontAlgn="b"/>
                      <a:r>
                        <a:rPr lang="en-US" sz="2000" b="0" i="0" u="none" strike="noStrike" dirty="0">
                          <a:solidFill>
                            <a:srgbClr val="000000"/>
                          </a:solidFill>
                          <a:effectLst/>
                          <a:latin typeface="+mn-lt"/>
                        </a:rPr>
                        <a:t>Totals</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mn-lt"/>
                        </a:rPr>
                        <a:t>178</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mn-lt"/>
                        </a:rPr>
                        <a:t>373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mn-lt"/>
                        </a:rPr>
                        <a:t>43</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2368700"/>
                  </a:ext>
                </a:extLst>
              </a:tr>
            </a:tbl>
          </a:graphicData>
        </a:graphic>
      </p:graphicFrame>
      <p:sp>
        <p:nvSpPr>
          <p:cNvPr id="6" name="Text Placeholder 2">
            <a:extLst>
              <a:ext uri="{FF2B5EF4-FFF2-40B4-BE49-F238E27FC236}">
                <a16:creationId xmlns:a16="http://schemas.microsoft.com/office/drawing/2014/main" id="{12A9DC2D-484C-22E7-2CC6-99E9BB1465E0}"/>
              </a:ext>
            </a:extLst>
          </p:cNvPr>
          <p:cNvSpPr txBox="1">
            <a:spLocks/>
          </p:cNvSpPr>
          <p:nvPr/>
        </p:nvSpPr>
        <p:spPr>
          <a:xfrm>
            <a:off x="140601" y="2891640"/>
            <a:ext cx="8285644" cy="1656689"/>
          </a:xfrm>
          <a:prstGeom prst="rect">
            <a:avLst/>
          </a:prstGeom>
          <a:noFill/>
          <a:ln>
            <a:noFill/>
          </a:ln>
        </p:spPr>
        <p:txBody>
          <a:bodyPr spcFirstLastPara="1" wrap="square" lIns="0" tIns="45700" rIns="0"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200"/>
              </a:spcBef>
              <a:spcAft>
                <a:spcPts val="0"/>
              </a:spcAft>
              <a:buClr>
                <a:schemeClr val="accent1"/>
              </a:buClr>
              <a:buSzPts val="1800"/>
              <a:buFont typeface="Calibri"/>
              <a:buChar char=" "/>
              <a:defRPr sz="24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2000" b="0" i="0" u="none" strike="noStrike" cap="none">
                <a:solidFill>
                  <a:srgbClr val="3F3F3F"/>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accent1"/>
              </a:buClr>
              <a:buSzPts val="1800"/>
              <a:buFont typeface="Calibri"/>
              <a:buChar char="◦"/>
              <a:defRPr sz="1600" b="0" i="0" u="none" strike="noStrike" cap="none">
                <a:solidFill>
                  <a:srgbClr val="3F3F3F"/>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accent1"/>
              </a:buClr>
              <a:buSzPts val="1800"/>
              <a:buFont typeface="Calibri"/>
              <a:buChar char="◦"/>
              <a:defRPr sz="1600" b="0" i="0" u="none" strike="noStrike" cap="none">
                <a:solidFill>
                  <a:srgbClr val="3F3F3F"/>
                </a:solidFill>
                <a:latin typeface="Calibri"/>
                <a:ea typeface="Calibri"/>
                <a:cs typeface="Calibri"/>
                <a:sym typeface="Calibri"/>
              </a:defRPr>
            </a:lvl4pPr>
            <a:lvl5pPr marL="2286000" marR="0" lvl="4" indent="-342900" algn="l" rtl="0">
              <a:lnSpc>
                <a:spcPct val="90000"/>
              </a:lnSpc>
              <a:spcBef>
                <a:spcPts val="400"/>
              </a:spcBef>
              <a:spcAft>
                <a:spcPts val="0"/>
              </a:spcAft>
              <a:buClr>
                <a:schemeClr val="accent1"/>
              </a:buClr>
              <a:buSzPts val="1800"/>
              <a:buFont typeface="Calibri"/>
              <a:buChar char="◦"/>
              <a:defRPr sz="1600" b="0" i="0" u="none" strike="noStrike" cap="none">
                <a:solidFill>
                  <a:srgbClr val="3F3F3F"/>
                </a:solidFill>
                <a:latin typeface="Calibri"/>
                <a:ea typeface="Calibri"/>
                <a:cs typeface="Calibri"/>
                <a:sym typeface="Calibri"/>
              </a:defRPr>
            </a:lvl5pPr>
            <a:lvl6pPr marL="2743200" marR="0" lvl="5"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6pPr>
            <a:lvl7pPr marL="3200400" marR="0" lvl="6"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7pPr>
            <a:lvl8pPr marL="3657600" marR="0" lvl="7"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8pPr>
            <a:lvl9pPr marL="4114800" marR="0" lvl="8" indent="-342900" algn="l" rtl="0">
              <a:lnSpc>
                <a:spcPct val="90000"/>
              </a:lnSpc>
              <a:spcBef>
                <a:spcPts val="400"/>
              </a:spcBef>
              <a:spcAft>
                <a:spcPts val="40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9pPr>
          </a:lstStyle>
          <a:p>
            <a:pPr>
              <a:lnSpc>
                <a:spcPct val="100000"/>
              </a:lnSpc>
              <a:spcBef>
                <a:spcPts val="0"/>
              </a:spcBef>
            </a:pPr>
            <a:r>
              <a:rPr lang="en-US" b="1" dirty="0">
                <a:latin typeface="+mn-lt"/>
              </a:rPr>
              <a:t>Staffing Mitigations</a:t>
            </a:r>
          </a:p>
          <a:p>
            <a:pPr>
              <a:lnSpc>
                <a:spcPct val="100000"/>
              </a:lnSpc>
              <a:spcBef>
                <a:spcPts val="0"/>
              </a:spcBef>
            </a:pPr>
            <a:r>
              <a:rPr lang="en-US" dirty="0">
                <a:latin typeface="+mn-lt"/>
              </a:rPr>
              <a:t>- Ask volunteers to serve on more than one team</a:t>
            </a:r>
          </a:p>
          <a:p>
            <a:pPr>
              <a:lnSpc>
                <a:spcPct val="100000"/>
              </a:lnSpc>
              <a:spcBef>
                <a:spcPts val="0"/>
              </a:spcBef>
            </a:pPr>
            <a:r>
              <a:rPr lang="en-US" dirty="0">
                <a:latin typeface="+mn-lt"/>
              </a:rPr>
              <a:t>- Reduce the number of minimum members</a:t>
            </a:r>
          </a:p>
          <a:p>
            <a:pPr>
              <a:lnSpc>
                <a:spcPct val="100000"/>
              </a:lnSpc>
              <a:spcBef>
                <a:spcPts val="0"/>
              </a:spcBef>
            </a:pPr>
            <a:r>
              <a:rPr lang="en-US" dirty="0">
                <a:latin typeface="+mn-lt"/>
              </a:rPr>
              <a:t>- Merge two or more teams into a single team</a:t>
            </a:r>
          </a:p>
        </p:txBody>
      </p:sp>
      <p:sp>
        <p:nvSpPr>
          <p:cNvPr id="8" name="TextBox 7">
            <a:extLst>
              <a:ext uri="{FF2B5EF4-FFF2-40B4-BE49-F238E27FC236}">
                <a16:creationId xmlns:a16="http://schemas.microsoft.com/office/drawing/2014/main" id="{0D37FBC2-B4AC-54F2-2416-7E6981E3C37F}"/>
              </a:ext>
            </a:extLst>
          </p:cNvPr>
          <p:cNvSpPr txBox="1"/>
          <p:nvPr/>
        </p:nvSpPr>
        <p:spPr>
          <a:xfrm>
            <a:off x="173271" y="6459785"/>
            <a:ext cx="2078315" cy="307777"/>
          </a:xfrm>
          <a:prstGeom prst="rect">
            <a:avLst/>
          </a:prstGeom>
          <a:noFill/>
        </p:spPr>
        <p:txBody>
          <a:bodyPr wrap="square" rtlCol="0">
            <a:spAutoFit/>
          </a:bodyPr>
          <a:lstStyle/>
          <a:p>
            <a:r>
              <a:rPr lang="en-US" sz="1400" dirty="0">
                <a:latin typeface="Arial"/>
                <a:ea typeface="Arial"/>
                <a:cs typeface="Arial"/>
                <a:sym typeface="Arial"/>
              </a:rPr>
              <a:t>Facilitator Team</a:t>
            </a:r>
            <a:endParaRPr lang="en-US" dirty="0"/>
          </a:p>
        </p:txBody>
      </p:sp>
    </p:spTree>
    <p:extLst>
      <p:ext uri="{BB962C8B-B14F-4D97-AF65-F5344CB8AC3E}">
        <p14:creationId xmlns:p14="http://schemas.microsoft.com/office/powerpoint/2010/main" val="39511268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29"/>
          <p:cNvSpPr txBox="1">
            <a:spLocks noGrp="1"/>
          </p:cNvSpPr>
          <p:nvPr>
            <p:ph type="title"/>
          </p:nvPr>
        </p:nvSpPr>
        <p:spPr>
          <a:xfrm>
            <a:off x="1097280" y="286604"/>
            <a:ext cx="10058400" cy="994042"/>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dirty="0"/>
              <a:t>Proposed Next Steps</a:t>
            </a:r>
            <a:endParaRPr dirty="0"/>
          </a:p>
        </p:txBody>
      </p:sp>
      <p:sp>
        <p:nvSpPr>
          <p:cNvPr id="484" name="Google Shape;484;p29"/>
          <p:cNvSpPr txBox="1">
            <a:spLocks noGrp="1"/>
          </p:cNvSpPr>
          <p:nvPr>
            <p:ph type="body" idx="1"/>
          </p:nvPr>
        </p:nvSpPr>
        <p:spPr>
          <a:xfrm>
            <a:off x="1097279" y="1351981"/>
            <a:ext cx="10501822" cy="4787562"/>
          </a:xfrm>
          <a:prstGeom prst="rect">
            <a:avLst/>
          </a:prstGeom>
          <a:noFill/>
          <a:ln>
            <a:noFill/>
          </a:ln>
        </p:spPr>
        <p:txBody>
          <a:bodyPr spcFirstLastPara="1" wrap="square" lIns="0" tIns="45700" rIns="0" bIns="45700" anchor="t" anchorCtr="0">
            <a:normAutofit lnSpcReduction="10000"/>
          </a:bodyPr>
          <a:lstStyle/>
          <a:p>
            <a:pPr marL="521208" indent="-457200">
              <a:lnSpc>
                <a:spcPct val="100000"/>
              </a:lnSpc>
              <a:spcBef>
                <a:spcPts val="0"/>
              </a:spcBef>
              <a:buSzPts val="2400"/>
              <a:buFont typeface="+mj-lt"/>
              <a:buAutoNum type="arabicPeriod"/>
            </a:pPr>
            <a:r>
              <a:rPr lang="en-US" dirty="0">
                <a:latin typeface="Arial"/>
                <a:cs typeface="Arial"/>
                <a:sym typeface="Arial"/>
              </a:rPr>
              <a:t>PC commissions 2 Standing Teams – Editing &amp; Publishing, JSP Draft</a:t>
            </a:r>
          </a:p>
          <a:p>
            <a:pPr marL="521208" indent="-457200">
              <a:lnSpc>
                <a:spcPct val="100000"/>
              </a:lnSpc>
              <a:spcBef>
                <a:spcPts val="0"/>
              </a:spcBef>
              <a:buSzPts val="2400"/>
              <a:buFont typeface="+mj-lt"/>
              <a:buAutoNum type="arabicPeriod"/>
            </a:pPr>
            <a:r>
              <a:rPr lang="en-US" dirty="0">
                <a:latin typeface="Arial"/>
                <a:cs typeface="Arial"/>
                <a:sym typeface="Arial"/>
              </a:rPr>
              <a:t>PC commissions first tranche of 14 Task Teams:</a:t>
            </a:r>
          </a:p>
          <a:p>
            <a:pPr marL="521208" indent="-457200">
              <a:lnSpc>
                <a:spcPct val="100000"/>
              </a:lnSpc>
              <a:spcBef>
                <a:spcPts val="0"/>
              </a:spcBef>
              <a:buSzPts val="2400"/>
              <a:buFont typeface="+mj-lt"/>
              <a:buAutoNum type="arabicPeriod"/>
            </a:pPr>
            <a:endParaRPr lang="en-US" dirty="0">
              <a:latin typeface="Arial"/>
              <a:cs typeface="Arial"/>
              <a:sym typeface="Arial"/>
            </a:endParaRPr>
          </a:p>
          <a:p>
            <a:pPr marL="521208" indent="-457200">
              <a:lnSpc>
                <a:spcPct val="100000"/>
              </a:lnSpc>
              <a:spcBef>
                <a:spcPts val="0"/>
              </a:spcBef>
              <a:buSzPts val="2400"/>
              <a:buFont typeface="+mj-lt"/>
              <a:buAutoNum type="arabicPeriod"/>
            </a:pPr>
            <a:endParaRPr lang="en-US" sz="2800" dirty="0">
              <a:latin typeface="Arial"/>
              <a:ea typeface="Arial"/>
              <a:cs typeface="Arial"/>
              <a:sym typeface="Arial"/>
            </a:endParaRPr>
          </a:p>
          <a:p>
            <a:pPr marL="521208" indent="-457200">
              <a:lnSpc>
                <a:spcPct val="100000"/>
              </a:lnSpc>
              <a:spcBef>
                <a:spcPts val="0"/>
              </a:spcBef>
              <a:buSzPts val="2400"/>
              <a:buFont typeface="+mj-lt"/>
              <a:buAutoNum type="arabicPeriod"/>
            </a:pPr>
            <a:endParaRPr lang="en-US" dirty="0">
              <a:latin typeface="Arial"/>
              <a:ea typeface="Arial"/>
              <a:cs typeface="Arial"/>
              <a:sym typeface="Arial"/>
            </a:endParaRPr>
          </a:p>
          <a:p>
            <a:pPr marL="521208" indent="-457200">
              <a:lnSpc>
                <a:spcPct val="100000"/>
              </a:lnSpc>
              <a:spcBef>
                <a:spcPts val="0"/>
              </a:spcBef>
              <a:buSzPts val="2400"/>
              <a:buFont typeface="+mj-lt"/>
              <a:buAutoNum type="arabicPeriod"/>
            </a:pPr>
            <a:endParaRPr lang="en-US" dirty="0">
              <a:latin typeface="Arial"/>
              <a:ea typeface="Arial"/>
              <a:cs typeface="Arial"/>
              <a:sym typeface="Arial"/>
            </a:endParaRPr>
          </a:p>
          <a:p>
            <a:pPr marL="521208" indent="-457200">
              <a:lnSpc>
                <a:spcPct val="100000"/>
              </a:lnSpc>
              <a:spcBef>
                <a:spcPts val="0"/>
              </a:spcBef>
              <a:buSzPts val="2400"/>
              <a:buFont typeface="+mj-lt"/>
              <a:buAutoNum type="arabicPeriod"/>
            </a:pPr>
            <a:endParaRPr lang="en-US" dirty="0">
              <a:latin typeface="Arial"/>
              <a:ea typeface="Arial"/>
              <a:cs typeface="Arial"/>
              <a:sym typeface="Arial"/>
            </a:endParaRPr>
          </a:p>
          <a:p>
            <a:pPr marL="521208" indent="-457200">
              <a:lnSpc>
                <a:spcPct val="100000"/>
              </a:lnSpc>
              <a:spcBef>
                <a:spcPts val="0"/>
              </a:spcBef>
              <a:buSzPts val="2400"/>
              <a:buFont typeface="+mj-lt"/>
              <a:buAutoNum type="arabicPeriod"/>
            </a:pPr>
            <a:endParaRPr lang="en-US" dirty="0">
              <a:latin typeface="Arial"/>
              <a:ea typeface="Arial"/>
              <a:cs typeface="Arial"/>
              <a:sym typeface="Arial"/>
            </a:endParaRPr>
          </a:p>
          <a:p>
            <a:pPr marL="521208" indent="-457200">
              <a:lnSpc>
                <a:spcPct val="100000"/>
              </a:lnSpc>
              <a:spcBef>
                <a:spcPts val="0"/>
              </a:spcBef>
              <a:buSzPts val="2400"/>
              <a:buFont typeface="+mj-lt"/>
              <a:buAutoNum type="arabicPeriod"/>
            </a:pPr>
            <a:endParaRPr lang="en-US" dirty="0">
              <a:latin typeface="Arial"/>
              <a:ea typeface="Arial"/>
              <a:cs typeface="Arial"/>
              <a:sym typeface="Arial"/>
            </a:endParaRPr>
          </a:p>
          <a:p>
            <a:pPr marL="521208" indent="-457200">
              <a:lnSpc>
                <a:spcPct val="100000"/>
              </a:lnSpc>
              <a:spcBef>
                <a:spcPts val="0"/>
              </a:spcBef>
              <a:buSzPts val="2400"/>
              <a:buFont typeface="+mj-lt"/>
              <a:buAutoNum type="arabicPeriod" startAt="3"/>
            </a:pPr>
            <a:r>
              <a:rPr lang="en-US" dirty="0">
                <a:latin typeface="Arial"/>
                <a:ea typeface="Arial"/>
                <a:cs typeface="Arial"/>
                <a:sym typeface="Arial"/>
              </a:rPr>
              <a:t>RC surveys PC members on which teams they would like to lead</a:t>
            </a:r>
          </a:p>
          <a:p>
            <a:pPr marL="521208" indent="-457200">
              <a:lnSpc>
                <a:spcPct val="100000"/>
              </a:lnSpc>
              <a:spcBef>
                <a:spcPts val="0"/>
              </a:spcBef>
              <a:buSzPts val="2400"/>
              <a:buFont typeface="+mj-lt"/>
              <a:buAutoNum type="arabicPeriod" startAt="3"/>
            </a:pPr>
            <a:r>
              <a:rPr lang="en-US" dirty="0">
                <a:latin typeface="Arial"/>
                <a:ea typeface="Arial"/>
                <a:cs typeface="Arial"/>
                <a:sym typeface="Arial"/>
              </a:rPr>
              <a:t>RC recruits members for 14 teams</a:t>
            </a:r>
          </a:p>
          <a:p>
            <a:pPr marL="521208" indent="-457200">
              <a:lnSpc>
                <a:spcPct val="100000"/>
              </a:lnSpc>
              <a:spcBef>
                <a:spcPts val="0"/>
              </a:spcBef>
              <a:buSzPts val="2400"/>
              <a:buFont typeface="+mj-lt"/>
              <a:buAutoNum type="arabicPeriod" startAt="3"/>
            </a:pPr>
            <a:r>
              <a:rPr lang="en-US" dirty="0">
                <a:latin typeface="Arial"/>
                <a:ea typeface="Arial"/>
                <a:cs typeface="Arial"/>
                <a:sym typeface="Arial"/>
              </a:rPr>
              <a:t>FT surveys PC members about the proposed framework</a:t>
            </a:r>
          </a:p>
          <a:p>
            <a:pPr marL="521208" indent="-457200">
              <a:lnSpc>
                <a:spcPct val="100000"/>
              </a:lnSpc>
              <a:spcBef>
                <a:spcPts val="0"/>
              </a:spcBef>
              <a:buSzPts val="2400"/>
              <a:buFont typeface="+mj-lt"/>
              <a:buAutoNum type="arabicPeriod" startAt="3"/>
            </a:pPr>
            <a:r>
              <a:rPr lang="en-US" dirty="0">
                <a:latin typeface="Arial"/>
                <a:cs typeface="Arial"/>
                <a:sym typeface="Arial"/>
              </a:rPr>
              <a:t>FRT and FND leaders prepare for 7 January briefings</a:t>
            </a:r>
          </a:p>
          <a:p>
            <a:pPr marL="228600" lvl="0" indent="0" algn="l" rtl="0">
              <a:lnSpc>
                <a:spcPct val="115000"/>
              </a:lnSpc>
              <a:spcBef>
                <a:spcPts val="0"/>
              </a:spcBef>
              <a:spcAft>
                <a:spcPts val="0"/>
              </a:spcAft>
              <a:buSzPts val="2400"/>
              <a:buNone/>
            </a:pPr>
            <a:endParaRPr dirty="0">
              <a:latin typeface="Arial"/>
              <a:ea typeface="Arial"/>
              <a:cs typeface="Arial"/>
              <a:sym typeface="Arial"/>
            </a:endParaRPr>
          </a:p>
          <a:p>
            <a:pPr marL="228600" lvl="0" indent="0" algn="l" rtl="0">
              <a:lnSpc>
                <a:spcPct val="115000"/>
              </a:lnSpc>
              <a:spcBef>
                <a:spcPts val="0"/>
              </a:spcBef>
              <a:spcAft>
                <a:spcPts val="0"/>
              </a:spcAft>
              <a:buSzPts val="2400"/>
              <a:buNone/>
            </a:pPr>
            <a:endParaRPr dirty="0">
              <a:latin typeface="Arial"/>
              <a:ea typeface="Arial"/>
              <a:cs typeface="Arial"/>
              <a:sym typeface="Arial"/>
            </a:endParaRPr>
          </a:p>
          <a:p>
            <a:pPr marL="228600" lvl="0" indent="0" algn="l" rtl="0">
              <a:lnSpc>
                <a:spcPct val="115000"/>
              </a:lnSpc>
              <a:spcBef>
                <a:spcPts val="0"/>
              </a:spcBef>
              <a:spcAft>
                <a:spcPts val="0"/>
              </a:spcAft>
              <a:buSzPts val="2400"/>
              <a:buNone/>
            </a:pPr>
            <a:endParaRPr dirty="0">
              <a:latin typeface="Arial"/>
              <a:ea typeface="Arial"/>
              <a:cs typeface="Arial"/>
              <a:sym typeface="Arial"/>
            </a:endParaRPr>
          </a:p>
          <a:p>
            <a:pPr marL="228600" lvl="0" indent="0" algn="l" rtl="0">
              <a:lnSpc>
                <a:spcPct val="115000"/>
              </a:lnSpc>
              <a:spcBef>
                <a:spcPts val="0"/>
              </a:spcBef>
              <a:spcAft>
                <a:spcPts val="0"/>
              </a:spcAft>
              <a:buSzPts val="2400"/>
              <a:buNone/>
            </a:pPr>
            <a:endParaRPr dirty="0">
              <a:latin typeface="Arial"/>
              <a:ea typeface="Arial"/>
              <a:cs typeface="Arial"/>
              <a:sym typeface="Arial"/>
            </a:endParaRPr>
          </a:p>
          <a:p>
            <a:pPr marL="91440" lvl="0" indent="0" algn="l" rtl="0">
              <a:lnSpc>
                <a:spcPct val="90000"/>
              </a:lnSpc>
              <a:spcBef>
                <a:spcPts val="1200"/>
              </a:spcBef>
              <a:spcAft>
                <a:spcPts val="0"/>
              </a:spcAft>
              <a:buSzPts val="2400"/>
              <a:buNone/>
            </a:pPr>
            <a:endParaRPr dirty="0"/>
          </a:p>
        </p:txBody>
      </p:sp>
      <p:sp>
        <p:nvSpPr>
          <p:cNvPr id="485" name="Google Shape;485;p29"/>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31</a:t>
            </a:fld>
            <a:endParaRPr dirty="0"/>
          </a:p>
        </p:txBody>
      </p:sp>
      <p:sp>
        <p:nvSpPr>
          <p:cNvPr id="2" name="TextBox 1">
            <a:extLst>
              <a:ext uri="{FF2B5EF4-FFF2-40B4-BE49-F238E27FC236}">
                <a16:creationId xmlns:a16="http://schemas.microsoft.com/office/drawing/2014/main" id="{311CAFD4-F7A1-A5D0-BFFA-AEAAEEDDED36}"/>
              </a:ext>
            </a:extLst>
          </p:cNvPr>
          <p:cNvSpPr txBox="1"/>
          <p:nvPr/>
        </p:nvSpPr>
        <p:spPr>
          <a:xfrm>
            <a:off x="173271" y="6459785"/>
            <a:ext cx="2078315" cy="307777"/>
          </a:xfrm>
          <a:prstGeom prst="rect">
            <a:avLst/>
          </a:prstGeom>
          <a:noFill/>
        </p:spPr>
        <p:txBody>
          <a:bodyPr wrap="square" rtlCol="0">
            <a:spAutoFit/>
          </a:bodyPr>
          <a:lstStyle/>
          <a:p>
            <a:r>
              <a:rPr lang="en-US" sz="1400" dirty="0">
                <a:latin typeface="Arial"/>
                <a:ea typeface="Arial"/>
                <a:cs typeface="Arial"/>
                <a:sym typeface="Arial"/>
              </a:rPr>
              <a:t>Facilitator Team</a:t>
            </a:r>
            <a:endParaRPr lang="en-US" dirty="0"/>
          </a:p>
        </p:txBody>
      </p:sp>
      <p:sp>
        <p:nvSpPr>
          <p:cNvPr id="3" name="TextBox 2">
            <a:extLst>
              <a:ext uri="{FF2B5EF4-FFF2-40B4-BE49-F238E27FC236}">
                <a16:creationId xmlns:a16="http://schemas.microsoft.com/office/drawing/2014/main" id="{8BA78ED8-F9FE-D831-5E0D-8A36080AA628}"/>
              </a:ext>
            </a:extLst>
          </p:cNvPr>
          <p:cNvSpPr txBox="1"/>
          <p:nvPr/>
        </p:nvSpPr>
        <p:spPr>
          <a:xfrm>
            <a:off x="173271" y="2100942"/>
            <a:ext cx="6578299" cy="2246769"/>
          </a:xfrm>
          <a:prstGeom prst="rect">
            <a:avLst/>
          </a:prstGeom>
          <a:noFill/>
        </p:spPr>
        <p:txBody>
          <a:bodyPr wrap="square" rtlCol="0">
            <a:spAutoFit/>
          </a:bodyPr>
          <a:lstStyle/>
          <a:p>
            <a:pPr lvl="1">
              <a:lnSpc>
                <a:spcPct val="100000"/>
              </a:lnSpc>
              <a:spcBef>
                <a:spcPts val="0"/>
              </a:spcBef>
              <a:buFont typeface="Courier New" panose="02070309020205020404" pitchFamily="49" charset="0"/>
              <a:buChar char="o"/>
            </a:pPr>
            <a:r>
              <a:rPr lang="en-US" sz="2000" dirty="0">
                <a:solidFill>
                  <a:srgbClr val="C00000"/>
                </a:solidFill>
                <a:latin typeface="+mn-lt"/>
              </a:rPr>
              <a:t>  FRT+FND Performance Assessment</a:t>
            </a:r>
          </a:p>
          <a:p>
            <a:pPr lvl="1">
              <a:lnSpc>
                <a:spcPct val="100000"/>
              </a:lnSpc>
              <a:spcBef>
                <a:spcPts val="0"/>
              </a:spcBef>
              <a:buFont typeface="Courier New" panose="02070309020205020404" pitchFamily="49" charset="0"/>
              <a:buChar char="o"/>
            </a:pPr>
            <a:r>
              <a:rPr lang="en-US" sz="2000" dirty="0">
                <a:solidFill>
                  <a:srgbClr val="C00000"/>
                </a:solidFill>
                <a:latin typeface="+mn-lt"/>
              </a:rPr>
              <a:t>  Greek Organization Benchmark Performance</a:t>
            </a:r>
          </a:p>
          <a:p>
            <a:pPr lvl="1">
              <a:lnSpc>
                <a:spcPct val="100000"/>
              </a:lnSpc>
              <a:spcBef>
                <a:spcPts val="0"/>
              </a:spcBef>
              <a:buFont typeface="Courier New" panose="02070309020205020404" pitchFamily="49" charset="0"/>
              <a:buChar char="o"/>
            </a:pPr>
            <a:r>
              <a:rPr lang="en-US" sz="2000" dirty="0">
                <a:solidFill>
                  <a:srgbClr val="C00000"/>
                </a:solidFill>
                <a:latin typeface="+mn-lt"/>
              </a:rPr>
              <a:t>  Member Opinion Survey</a:t>
            </a:r>
          </a:p>
          <a:p>
            <a:pPr lvl="1">
              <a:lnSpc>
                <a:spcPct val="100000"/>
              </a:lnSpc>
              <a:spcBef>
                <a:spcPts val="0"/>
              </a:spcBef>
              <a:buFont typeface="Courier New" panose="02070309020205020404" pitchFamily="49" charset="0"/>
              <a:buChar char="o"/>
            </a:pPr>
            <a:r>
              <a:rPr lang="en-US" sz="2000" dirty="0">
                <a:solidFill>
                  <a:srgbClr val="C00000"/>
                </a:solidFill>
                <a:latin typeface="+mn-lt"/>
              </a:rPr>
              <a:t>  Non-profit Fundraising Firms Scan</a:t>
            </a:r>
          </a:p>
          <a:p>
            <a:pPr lvl="1">
              <a:lnSpc>
                <a:spcPct val="100000"/>
              </a:lnSpc>
              <a:spcBef>
                <a:spcPts val="0"/>
              </a:spcBef>
              <a:buFont typeface="Courier New" panose="02070309020205020404" pitchFamily="49" charset="0"/>
              <a:buChar char="o"/>
            </a:pPr>
            <a:r>
              <a:rPr lang="en-US" sz="2000" dirty="0">
                <a:solidFill>
                  <a:srgbClr val="C00000"/>
                </a:solidFill>
                <a:latin typeface="+mn-lt"/>
              </a:rPr>
              <a:t>  Professional Staff Delivery Scan</a:t>
            </a:r>
          </a:p>
          <a:p>
            <a:pPr lvl="1">
              <a:lnSpc>
                <a:spcPct val="100000"/>
              </a:lnSpc>
              <a:spcBef>
                <a:spcPts val="0"/>
              </a:spcBef>
              <a:buFont typeface="Courier New" panose="02070309020205020404" pitchFamily="49" charset="0"/>
              <a:buChar char="o"/>
            </a:pPr>
            <a:r>
              <a:rPr lang="en-US" sz="2000" dirty="0">
                <a:solidFill>
                  <a:srgbClr val="C00000"/>
                </a:solidFill>
                <a:latin typeface="+mn-lt"/>
              </a:rPr>
              <a:t>  Non-profit Financial Management and Reporting Scan</a:t>
            </a:r>
          </a:p>
          <a:p>
            <a:pPr lvl="1">
              <a:lnSpc>
                <a:spcPct val="100000"/>
              </a:lnSpc>
              <a:spcBef>
                <a:spcPts val="0"/>
              </a:spcBef>
              <a:buFont typeface="Courier New" panose="02070309020205020404" pitchFamily="49" charset="0"/>
              <a:buChar char="o"/>
            </a:pPr>
            <a:r>
              <a:rPr lang="en-US" sz="2000" dirty="0">
                <a:solidFill>
                  <a:srgbClr val="C00000"/>
                </a:solidFill>
                <a:latin typeface="+mn-lt"/>
              </a:rPr>
              <a:t>  Volunteer Management Scan</a:t>
            </a:r>
          </a:p>
        </p:txBody>
      </p:sp>
      <p:sp>
        <p:nvSpPr>
          <p:cNvPr id="4" name="TextBox 3">
            <a:extLst>
              <a:ext uri="{FF2B5EF4-FFF2-40B4-BE49-F238E27FC236}">
                <a16:creationId xmlns:a16="http://schemas.microsoft.com/office/drawing/2014/main" id="{55468422-72A7-DE4E-0D1A-7FBED5833832}"/>
              </a:ext>
            </a:extLst>
          </p:cNvPr>
          <p:cNvSpPr txBox="1"/>
          <p:nvPr/>
        </p:nvSpPr>
        <p:spPr>
          <a:xfrm>
            <a:off x="7032266" y="2100942"/>
            <a:ext cx="4899377" cy="2246769"/>
          </a:xfrm>
          <a:prstGeom prst="rect">
            <a:avLst/>
          </a:prstGeom>
          <a:noFill/>
        </p:spPr>
        <p:txBody>
          <a:bodyPr wrap="square" rtlCol="0">
            <a:spAutoFit/>
          </a:bodyPr>
          <a:lstStyle/>
          <a:p>
            <a:pPr marL="285750" indent="-285750">
              <a:buFont typeface="Courier New" panose="02070309020205020404" pitchFamily="49" charset="0"/>
              <a:buChar char="o"/>
            </a:pPr>
            <a:r>
              <a:rPr lang="en-US" sz="2000" dirty="0">
                <a:solidFill>
                  <a:srgbClr val="C00000"/>
                </a:solidFill>
              </a:rPr>
              <a:t>Collegiate Member Focus Groups</a:t>
            </a:r>
          </a:p>
          <a:p>
            <a:pPr marL="285750" indent="-285750">
              <a:buFont typeface="Courier New" panose="02070309020205020404" pitchFamily="49" charset="0"/>
              <a:buChar char="o"/>
            </a:pPr>
            <a:r>
              <a:rPr lang="en-US" sz="2000" dirty="0">
                <a:solidFill>
                  <a:srgbClr val="C00000"/>
                </a:solidFill>
              </a:rPr>
              <a:t>Colony Member Focus Groups</a:t>
            </a:r>
          </a:p>
          <a:p>
            <a:pPr marL="285750" indent="-285750">
              <a:buFont typeface="Courier New" panose="02070309020205020404" pitchFamily="49" charset="0"/>
              <a:buChar char="o"/>
            </a:pPr>
            <a:r>
              <a:rPr lang="en-US" sz="2000" dirty="0">
                <a:solidFill>
                  <a:srgbClr val="C00000"/>
                </a:solidFill>
              </a:rPr>
              <a:t>Alumni Member Focus Groups </a:t>
            </a:r>
          </a:p>
          <a:p>
            <a:pPr marL="285750" indent="-285750">
              <a:buFont typeface="Courier New" panose="02070309020205020404" pitchFamily="49" charset="0"/>
              <a:buChar char="o"/>
            </a:pPr>
            <a:r>
              <a:rPr lang="en-US" sz="2000" dirty="0">
                <a:solidFill>
                  <a:srgbClr val="C00000"/>
                </a:solidFill>
              </a:rPr>
              <a:t>Housing Corporation Focus Groups</a:t>
            </a:r>
          </a:p>
          <a:p>
            <a:pPr marL="285750" indent="-285750">
              <a:buFont typeface="Courier New" panose="02070309020205020404" pitchFamily="49" charset="0"/>
              <a:buChar char="o"/>
            </a:pPr>
            <a:r>
              <a:rPr lang="en-US" sz="2000" dirty="0">
                <a:solidFill>
                  <a:srgbClr val="C00000"/>
                </a:solidFill>
              </a:rPr>
              <a:t>Strategic Plan Template Scan</a:t>
            </a:r>
          </a:p>
          <a:p>
            <a:pPr marL="285750" indent="-285750">
              <a:buFont typeface="Courier New" panose="02070309020205020404" pitchFamily="49" charset="0"/>
              <a:buChar char="o"/>
            </a:pPr>
            <a:r>
              <a:rPr lang="en-US" sz="2000" dirty="0">
                <a:solidFill>
                  <a:srgbClr val="C00000"/>
                </a:solidFill>
              </a:rPr>
              <a:t>IT Systems and Communications Scan</a:t>
            </a:r>
          </a:p>
          <a:p>
            <a:pPr marL="285750" indent="-285750">
              <a:buFont typeface="Courier New" panose="02070309020205020404" pitchFamily="49" charset="0"/>
              <a:buChar char="o"/>
            </a:pPr>
            <a:r>
              <a:rPr lang="en-US" sz="2000" dirty="0">
                <a:solidFill>
                  <a:srgbClr val="C00000"/>
                </a:solidFill>
              </a:rPr>
              <a:t>SWOT Survey and Focus Group</a:t>
            </a:r>
          </a:p>
        </p:txBody>
      </p:sp>
    </p:spTree>
    <p:extLst>
      <p:ext uri="{BB962C8B-B14F-4D97-AF65-F5344CB8AC3E}">
        <p14:creationId xmlns:p14="http://schemas.microsoft.com/office/powerpoint/2010/main" val="4726305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34"/>
          <p:cNvSpPr txBox="1">
            <a:spLocks noGrp="1"/>
          </p:cNvSpPr>
          <p:nvPr>
            <p:ph type="title"/>
          </p:nvPr>
        </p:nvSpPr>
        <p:spPr>
          <a:xfrm>
            <a:off x="1097280" y="286604"/>
            <a:ext cx="10058400" cy="994042"/>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dirty="0"/>
              <a:t>Questions and Comments</a:t>
            </a:r>
            <a:endParaRPr dirty="0"/>
          </a:p>
        </p:txBody>
      </p:sp>
      <p:sp>
        <p:nvSpPr>
          <p:cNvPr id="525" name="Google Shape;525;p34"/>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32</a:t>
            </a:fld>
            <a:endParaRPr dirty="0"/>
          </a:p>
        </p:txBody>
      </p:sp>
      <p:pic>
        <p:nvPicPr>
          <p:cNvPr id="3" name="Graphic 2" descr="Questions with solid fill">
            <a:extLst>
              <a:ext uri="{FF2B5EF4-FFF2-40B4-BE49-F238E27FC236}">
                <a16:creationId xmlns:a16="http://schemas.microsoft.com/office/drawing/2014/main" id="{B3170818-A6CC-0635-557E-477D334E8F3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51587" y="1863213"/>
            <a:ext cx="3131574" cy="3131574"/>
          </a:xfrm>
          <a:prstGeom prst="rect">
            <a:avLst/>
          </a:prstGeom>
        </p:spPr>
      </p:pic>
      <p:pic>
        <p:nvPicPr>
          <p:cNvPr id="5" name="Graphic 4" descr="Customer review with solid fill">
            <a:extLst>
              <a:ext uri="{FF2B5EF4-FFF2-40B4-BE49-F238E27FC236}">
                <a16:creationId xmlns:a16="http://schemas.microsoft.com/office/drawing/2014/main" id="{682F6772-6705-4382-6CCA-58D9C911B8A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744928" y="1863212"/>
            <a:ext cx="3382297" cy="3382297"/>
          </a:xfrm>
          <a:prstGeom prst="rect">
            <a:avLst/>
          </a:prstGeom>
        </p:spPr>
      </p:pic>
      <p:sp>
        <p:nvSpPr>
          <p:cNvPr id="6" name="TextBox 5">
            <a:extLst>
              <a:ext uri="{FF2B5EF4-FFF2-40B4-BE49-F238E27FC236}">
                <a16:creationId xmlns:a16="http://schemas.microsoft.com/office/drawing/2014/main" id="{9B5E243D-4D56-FA3C-3613-1F315239BC32}"/>
              </a:ext>
            </a:extLst>
          </p:cNvPr>
          <p:cNvSpPr txBox="1"/>
          <p:nvPr/>
        </p:nvSpPr>
        <p:spPr>
          <a:xfrm>
            <a:off x="173271" y="6459785"/>
            <a:ext cx="2078315" cy="307777"/>
          </a:xfrm>
          <a:prstGeom prst="rect">
            <a:avLst/>
          </a:prstGeom>
          <a:noFill/>
        </p:spPr>
        <p:txBody>
          <a:bodyPr wrap="square" rtlCol="0">
            <a:spAutoFit/>
          </a:bodyPr>
          <a:lstStyle/>
          <a:p>
            <a:r>
              <a:rPr lang="en-US" sz="1400" dirty="0">
                <a:latin typeface="Arial"/>
                <a:ea typeface="Arial"/>
                <a:cs typeface="Arial"/>
                <a:sym typeface="Arial"/>
              </a:rPr>
              <a:t>Co-Champions</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30"/>
          <p:cNvSpPr txBox="1">
            <a:spLocks noGrp="1"/>
          </p:cNvSpPr>
          <p:nvPr>
            <p:ph type="title"/>
          </p:nvPr>
        </p:nvSpPr>
        <p:spPr>
          <a:xfrm>
            <a:off x="622367" y="301493"/>
            <a:ext cx="10501822" cy="994042"/>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dirty="0"/>
              <a:t>Proposed Framework – Interim Decisions</a:t>
            </a:r>
            <a:endParaRPr dirty="0"/>
          </a:p>
        </p:txBody>
      </p:sp>
      <p:sp>
        <p:nvSpPr>
          <p:cNvPr id="493" name="Google Shape;493;p30"/>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33</a:t>
            </a:fld>
            <a:endParaRPr dirty="0"/>
          </a:p>
        </p:txBody>
      </p:sp>
      <p:sp>
        <p:nvSpPr>
          <p:cNvPr id="3" name="Text Placeholder 2">
            <a:extLst>
              <a:ext uri="{FF2B5EF4-FFF2-40B4-BE49-F238E27FC236}">
                <a16:creationId xmlns:a16="http://schemas.microsoft.com/office/drawing/2014/main" id="{B4FE7AAF-9BDF-F97C-B7A3-27AD09010D23}"/>
              </a:ext>
            </a:extLst>
          </p:cNvPr>
          <p:cNvSpPr txBox="1">
            <a:spLocks/>
          </p:cNvSpPr>
          <p:nvPr/>
        </p:nvSpPr>
        <p:spPr>
          <a:xfrm>
            <a:off x="97899" y="1351981"/>
            <a:ext cx="6873172" cy="5005275"/>
          </a:xfrm>
          <a:prstGeom prst="rect">
            <a:avLst/>
          </a:prstGeom>
          <a:noFill/>
          <a:ln>
            <a:noFill/>
          </a:ln>
        </p:spPr>
        <p:txBody>
          <a:bodyPr spcFirstLastPara="1" wrap="square" lIns="0" tIns="45700" rIns="0" bIns="45700" anchor="t" anchorCtr="0">
            <a:normAutofit fontScale="92500" lnSpcReduction="20000"/>
          </a:bodyPr>
          <a:lstStyle>
            <a:defPPr marR="0" lvl="0" algn="l" rtl="0">
              <a:lnSpc>
                <a:spcPct val="100000"/>
              </a:lnSpc>
              <a:spcBef>
                <a:spcPts val="0"/>
              </a:spcBef>
              <a:spcAft>
                <a:spcPts val="0"/>
              </a:spcAft>
            </a:defPPr>
            <a:lvl1pPr marL="457200" marR="0" lvl="0" indent="-342900" algn="l" rtl="0">
              <a:lnSpc>
                <a:spcPct val="90000"/>
              </a:lnSpc>
              <a:spcBef>
                <a:spcPts val="1200"/>
              </a:spcBef>
              <a:spcAft>
                <a:spcPts val="0"/>
              </a:spcAft>
              <a:buClr>
                <a:schemeClr val="accent1"/>
              </a:buClr>
              <a:buSzPts val="1800"/>
              <a:buFont typeface="Calibri"/>
              <a:buChar char=" "/>
              <a:defRPr sz="24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2000" b="0" i="0" u="none" strike="noStrike" cap="none">
                <a:solidFill>
                  <a:srgbClr val="3F3F3F"/>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accent1"/>
              </a:buClr>
              <a:buSzPts val="1800"/>
              <a:buFont typeface="Calibri"/>
              <a:buChar char="◦"/>
              <a:defRPr sz="1600" b="0" i="0" u="none" strike="noStrike" cap="none">
                <a:solidFill>
                  <a:srgbClr val="3F3F3F"/>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accent1"/>
              </a:buClr>
              <a:buSzPts val="1800"/>
              <a:buFont typeface="Calibri"/>
              <a:buChar char="◦"/>
              <a:defRPr sz="1600" b="0" i="0" u="none" strike="noStrike" cap="none">
                <a:solidFill>
                  <a:srgbClr val="3F3F3F"/>
                </a:solidFill>
                <a:latin typeface="Calibri"/>
                <a:ea typeface="Calibri"/>
                <a:cs typeface="Calibri"/>
                <a:sym typeface="Calibri"/>
              </a:defRPr>
            </a:lvl4pPr>
            <a:lvl5pPr marL="2286000" marR="0" lvl="4" indent="-342900" algn="l" rtl="0">
              <a:lnSpc>
                <a:spcPct val="90000"/>
              </a:lnSpc>
              <a:spcBef>
                <a:spcPts val="400"/>
              </a:spcBef>
              <a:spcAft>
                <a:spcPts val="0"/>
              </a:spcAft>
              <a:buClr>
                <a:schemeClr val="accent1"/>
              </a:buClr>
              <a:buSzPts val="1800"/>
              <a:buFont typeface="Calibri"/>
              <a:buChar char="◦"/>
              <a:defRPr sz="1600" b="0" i="0" u="none" strike="noStrike" cap="none">
                <a:solidFill>
                  <a:srgbClr val="3F3F3F"/>
                </a:solidFill>
                <a:latin typeface="Calibri"/>
                <a:ea typeface="Calibri"/>
                <a:cs typeface="Calibri"/>
                <a:sym typeface="Calibri"/>
              </a:defRPr>
            </a:lvl5pPr>
            <a:lvl6pPr marL="2743200" marR="0" lvl="5"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6pPr>
            <a:lvl7pPr marL="3200400" marR="0" lvl="6"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7pPr>
            <a:lvl8pPr marL="3657600" marR="0" lvl="7"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8pPr>
            <a:lvl9pPr marL="4114800" marR="0" lvl="8" indent="-342900" algn="l" rtl="0">
              <a:lnSpc>
                <a:spcPct val="90000"/>
              </a:lnSpc>
              <a:spcBef>
                <a:spcPts val="400"/>
              </a:spcBef>
              <a:spcAft>
                <a:spcPts val="40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9pPr>
          </a:lstStyle>
          <a:p>
            <a:pPr marL="114300" indent="0" algn="ctr">
              <a:lnSpc>
                <a:spcPct val="100000"/>
              </a:lnSpc>
              <a:spcBef>
                <a:spcPts val="0"/>
              </a:spcBef>
              <a:buNone/>
            </a:pPr>
            <a:r>
              <a:rPr lang="en-US" b="1" dirty="0">
                <a:latin typeface="+mn-lt"/>
              </a:rPr>
              <a:t>Voting by Poll</a:t>
            </a:r>
          </a:p>
          <a:p>
            <a:pPr marL="571500" indent="-457200">
              <a:lnSpc>
                <a:spcPct val="110000"/>
              </a:lnSpc>
              <a:spcBef>
                <a:spcPts val="0"/>
              </a:spcBef>
              <a:buSzPct val="100000"/>
              <a:buFont typeface="+mj-lt"/>
              <a:buAutoNum type="arabicPeriod"/>
            </a:pPr>
            <a:r>
              <a:rPr lang="en-US" dirty="0">
                <a:latin typeface="+mn-lt"/>
              </a:rPr>
              <a:t>Do you approve commissioning two new standing teams to be staffed as soon as possible?</a:t>
            </a:r>
          </a:p>
          <a:p>
            <a:pPr marL="571500" indent="-457200">
              <a:lnSpc>
                <a:spcPct val="110000"/>
              </a:lnSpc>
              <a:spcBef>
                <a:spcPts val="0"/>
              </a:spcBef>
              <a:buSzPct val="100000"/>
              <a:buFont typeface="+mj-lt"/>
              <a:buAutoNum type="arabicPeriod"/>
            </a:pPr>
            <a:endParaRPr lang="en-US" dirty="0">
              <a:latin typeface="+mn-lt"/>
            </a:endParaRPr>
          </a:p>
          <a:p>
            <a:pPr marL="571500" indent="-457200">
              <a:lnSpc>
                <a:spcPct val="110000"/>
              </a:lnSpc>
              <a:spcBef>
                <a:spcPts val="0"/>
              </a:spcBef>
              <a:buSzPct val="100000"/>
              <a:buFont typeface="+mj-lt"/>
              <a:buAutoNum type="arabicPeriod"/>
            </a:pPr>
            <a:r>
              <a:rPr lang="en-US" dirty="0">
                <a:latin typeface="+mn-lt"/>
              </a:rPr>
              <a:t>Do you approve commissioning the 14 teams in the side panel to begin work according to the proposed schedule?</a:t>
            </a:r>
          </a:p>
          <a:p>
            <a:pPr marL="114300" indent="0">
              <a:lnSpc>
                <a:spcPct val="110000"/>
              </a:lnSpc>
              <a:spcBef>
                <a:spcPts val="0"/>
              </a:spcBef>
              <a:buSzPct val="100000"/>
              <a:buNone/>
            </a:pPr>
            <a:endParaRPr lang="en-US" dirty="0">
              <a:latin typeface="+mn-lt"/>
            </a:endParaRPr>
          </a:p>
          <a:p>
            <a:pPr marL="571500" indent="-457200">
              <a:lnSpc>
                <a:spcPct val="100000"/>
              </a:lnSpc>
              <a:spcBef>
                <a:spcPts val="0"/>
              </a:spcBef>
              <a:buSzPct val="100000"/>
              <a:buFont typeface="+mj-lt"/>
              <a:buAutoNum type="arabicPeriod" startAt="3"/>
            </a:pPr>
            <a:r>
              <a:rPr lang="en-US" dirty="0">
                <a:latin typeface="+mn-lt"/>
              </a:rPr>
              <a:t>Do you approve the framework as proposed?</a:t>
            </a:r>
          </a:p>
          <a:p>
            <a:pPr marL="1028700" lvl="1" indent="-457200">
              <a:lnSpc>
                <a:spcPct val="100000"/>
              </a:lnSpc>
              <a:spcBef>
                <a:spcPts val="0"/>
              </a:spcBef>
              <a:buFont typeface="+mj-lt"/>
              <a:buAutoNum type="alphaLcPeriod"/>
            </a:pPr>
            <a:r>
              <a:rPr lang="en-US" dirty="0">
                <a:latin typeface="+mn-lt"/>
              </a:rPr>
              <a:t>Schedule</a:t>
            </a:r>
          </a:p>
          <a:p>
            <a:pPr marL="1028700" lvl="1" indent="-457200">
              <a:lnSpc>
                <a:spcPct val="100000"/>
              </a:lnSpc>
              <a:spcBef>
                <a:spcPts val="0"/>
              </a:spcBef>
              <a:buFont typeface="+mj-lt"/>
              <a:buAutoNum type="alphaLcPeriod"/>
            </a:pPr>
            <a:r>
              <a:rPr lang="en-US" dirty="0">
                <a:latin typeface="+mn-lt"/>
              </a:rPr>
              <a:t>Organization of Committees, Standing Teams, and Task Teams</a:t>
            </a:r>
          </a:p>
          <a:p>
            <a:pPr marL="1028700" lvl="1" indent="-457200">
              <a:lnSpc>
                <a:spcPct val="100000"/>
              </a:lnSpc>
              <a:spcBef>
                <a:spcPts val="0"/>
              </a:spcBef>
              <a:buFont typeface="+mj-lt"/>
              <a:buAutoNum type="alphaLcPeriod"/>
            </a:pPr>
            <a:r>
              <a:rPr lang="en-US" dirty="0">
                <a:latin typeface="+mn-lt"/>
              </a:rPr>
              <a:t>Task Teams led by Planning Committee members</a:t>
            </a:r>
          </a:p>
          <a:p>
            <a:pPr marL="1028700" lvl="1" indent="-457200">
              <a:lnSpc>
                <a:spcPct val="100000"/>
              </a:lnSpc>
              <a:spcBef>
                <a:spcPts val="0"/>
              </a:spcBef>
              <a:buFont typeface="+mj-lt"/>
              <a:buAutoNum type="alphaLcPeriod"/>
            </a:pPr>
            <a:r>
              <a:rPr lang="en-US" dirty="0">
                <a:latin typeface="+mn-lt"/>
              </a:rPr>
              <a:t>Task Team staffing</a:t>
            </a:r>
          </a:p>
          <a:p>
            <a:pPr marL="1028700" lvl="1" indent="-457200">
              <a:lnSpc>
                <a:spcPct val="100000"/>
              </a:lnSpc>
              <a:spcBef>
                <a:spcPts val="0"/>
              </a:spcBef>
              <a:buFont typeface="+mj-lt"/>
              <a:buAutoNum type="alphaLcPeriod"/>
            </a:pPr>
            <a:r>
              <a:rPr lang="en-US" dirty="0">
                <a:latin typeface="+mn-lt"/>
              </a:rPr>
              <a:t>Expectations</a:t>
            </a:r>
          </a:p>
          <a:p>
            <a:pPr marL="1028700" lvl="1" indent="-457200">
              <a:lnSpc>
                <a:spcPct val="100000"/>
              </a:lnSpc>
              <a:spcBef>
                <a:spcPts val="0"/>
              </a:spcBef>
              <a:buFont typeface="+mj-lt"/>
              <a:buAutoNum type="alphaLcPeriod"/>
            </a:pPr>
            <a:r>
              <a:rPr lang="en-US" dirty="0">
                <a:latin typeface="+mn-lt"/>
              </a:rPr>
              <a:t>Ground Rules</a:t>
            </a:r>
          </a:p>
          <a:p>
            <a:pPr marL="1028700" lvl="1" indent="-457200">
              <a:lnSpc>
                <a:spcPct val="100000"/>
              </a:lnSpc>
              <a:spcBef>
                <a:spcPts val="0"/>
              </a:spcBef>
              <a:buFont typeface="+mj-lt"/>
              <a:buAutoNum type="alphaLcPeriod"/>
            </a:pPr>
            <a:r>
              <a:rPr lang="en-US" dirty="0">
                <a:latin typeface="+mn-lt"/>
              </a:rPr>
              <a:t>Purpose</a:t>
            </a:r>
          </a:p>
          <a:p>
            <a:endParaRPr lang="en-US" dirty="0">
              <a:latin typeface="+mn-lt"/>
            </a:endParaRPr>
          </a:p>
        </p:txBody>
      </p:sp>
      <p:sp>
        <p:nvSpPr>
          <p:cNvPr id="4" name="TextBox 3">
            <a:extLst>
              <a:ext uri="{FF2B5EF4-FFF2-40B4-BE49-F238E27FC236}">
                <a16:creationId xmlns:a16="http://schemas.microsoft.com/office/drawing/2014/main" id="{890F45ED-A828-60D1-64A5-72B22CE135A9}"/>
              </a:ext>
            </a:extLst>
          </p:cNvPr>
          <p:cNvSpPr txBox="1"/>
          <p:nvPr/>
        </p:nvSpPr>
        <p:spPr>
          <a:xfrm>
            <a:off x="6971071" y="2370623"/>
            <a:ext cx="5057714" cy="3785652"/>
          </a:xfrm>
          <a:prstGeom prst="rect">
            <a:avLst/>
          </a:prstGeom>
          <a:noFill/>
          <a:ln w="28575">
            <a:solidFill>
              <a:schemeClr val="tx1"/>
            </a:solidFill>
          </a:ln>
        </p:spPr>
        <p:txBody>
          <a:bodyPr wrap="square">
            <a:spAutoFit/>
          </a:bodyPr>
          <a:lstStyle/>
          <a:p>
            <a:pPr algn="ctr"/>
            <a:r>
              <a:rPr lang="en-US" sz="1600" b="1" dirty="0"/>
              <a:t>Assess Phase</a:t>
            </a:r>
          </a:p>
          <a:p>
            <a:r>
              <a:rPr lang="en-US" sz="1600" dirty="0"/>
              <a:t>FRT+FND Performance Assessment</a:t>
            </a:r>
          </a:p>
          <a:p>
            <a:r>
              <a:rPr lang="en-US" sz="1600" dirty="0"/>
              <a:t>Greek Organization Benchmark Performance</a:t>
            </a:r>
          </a:p>
          <a:p>
            <a:r>
              <a:rPr lang="en-US" sz="1600" dirty="0"/>
              <a:t>Member Opinion Survey</a:t>
            </a:r>
          </a:p>
          <a:p>
            <a:r>
              <a:rPr lang="en-US" sz="1600" dirty="0"/>
              <a:t>Non-profit Fundraising Firms Scan</a:t>
            </a:r>
          </a:p>
          <a:p>
            <a:r>
              <a:rPr lang="en-US" sz="1600" dirty="0"/>
              <a:t>Professional Staff Delivery Scan</a:t>
            </a:r>
          </a:p>
          <a:p>
            <a:r>
              <a:rPr lang="en-US" sz="1600" dirty="0"/>
              <a:t>Non-profit Financial Management and Reporting Scan</a:t>
            </a:r>
          </a:p>
          <a:p>
            <a:r>
              <a:rPr lang="en-US" sz="1600" dirty="0"/>
              <a:t>Volunteer Management Scan</a:t>
            </a:r>
          </a:p>
          <a:p>
            <a:r>
              <a:rPr lang="en-US" sz="1600" dirty="0"/>
              <a:t>Collegiate Member Focus Groups</a:t>
            </a:r>
          </a:p>
          <a:p>
            <a:r>
              <a:rPr lang="en-US" sz="1600" dirty="0"/>
              <a:t>Colony Member Focus Groups</a:t>
            </a:r>
          </a:p>
          <a:p>
            <a:r>
              <a:rPr lang="en-US" sz="1600" dirty="0"/>
              <a:t>Alumni Member Focus Groups </a:t>
            </a:r>
          </a:p>
          <a:p>
            <a:r>
              <a:rPr lang="en-US" sz="1600" dirty="0"/>
              <a:t>Housing Corporation Focus Groups</a:t>
            </a:r>
          </a:p>
          <a:p>
            <a:r>
              <a:rPr lang="en-US" sz="1600" dirty="0"/>
              <a:t>Strategic Plan Template Scan</a:t>
            </a:r>
          </a:p>
          <a:p>
            <a:r>
              <a:rPr lang="en-US" sz="1600" dirty="0"/>
              <a:t>IT Systems and Communications Scan</a:t>
            </a:r>
          </a:p>
          <a:p>
            <a:r>
              <a:rPr lang="en-US" sz="1600" dirty="0"/>
              <a:t>SWOT Survey and Focus Group</a:t>
            </a:r>
          </a:p>
        </p:txBody>
      </p:sp>
      <p:sp>
        <p:nvSpPr>
          <p:cNvPr id="5" name="TextBox 4">
            <a:extLst>
              <a:ext uri="{FF2B5EF4-FFF2-40B4-BE49-F238E27FC236}">
                <a16:creationId xmlns:a16="http://schemas.microsoft.com/office/drawing/2014/main" id="{99B62762-779F-A6A4-4C7E-466769659FB4}"/>
              </a:ext>
            </a:extLst>
          </p:cNvPr>
          <p:cNvSpPr txBox="1"/>
          <p:nvPr/>
        </p:nvSpPr>
        <p:spPr>
          <a:xfrm>
            <a:off x="173271" y="6459785"/>
            <a:ext cx="2078315" cy="307777"/>
          </a:xfrm>
          <a:prstGeom prst="rect">
            <a:avLst/>
          </a:prstGeom>
          <a:noFill/>
        </p:spPr>
        <p:txBody>
          <a:bodyPr wrap="square" rtlCol="0">
            <a:spAutoFit/>
          </a:bodyPr>
          <a:lstStyle/>
          <a:p>
            <a:r>
              <a:rPr lang="en-US" sz="1400" dirty="0">
                <a:latin typeface="Arial"/>
                <a:ea typeface="Arial"/>
                <a:cs typeface="Arial"/>
                <a:sym typeface="Arial"/>
              </a:rPr>
              <a:t>Co-Champions</a:t>
            </a:r>
            <a:endParaRPr lang="en-US" dirty="0"/>
          </a:p>
        </p:txBody>
      </p:sp>
      <p:sp>
        <p:nvSpPr>
          <p:cNvPr id="2" name="TextBox 1">
            <a:extLst>
              <a:ext uri="{FF2B5EF4-FFF2-40B4-BE49-F238E27FC236}">
                <a16:creationId xmlns:a16="http://schemas.microsoft.com/office/drawing/2014/main" id="{E057584B-A2D9-9B09-D757-E698E70A10A3}"/>
              </a:ext>
            </a:extLst>
          </p:cNvPr>
          <p:cNvSpPr txBox="1"/>
          <p:nvPr/>
        </p:nvSpPr>
        <p:spPr>
          <a:xfrm>
            <a:off x="6971071" y="1499225"/>
            <a:ext cx="5057714" cy="830997"/>
          </a:xfrm>
          <a:prstGeom prst="rect">
            <a:avLst/>
          </a:prstGeom>
          <a:noFill/>
          <a:ln w="28575">
            <a:solidFill>
              <a:schemeClr val="tx1"/>
            </a:solidFill>
          </a:ln>
        </p:spPr>
        <p:txBody>
          <a:bodyPr wrap="square">
            <a:spAutoFit/>
          </a:bodyPr>
          <a:lstStyle/>
          <a:p>
            <a:pPr algn="ctr"/>
            <a:r>
              <a:rPr lang="en-US" sz="1600" b="1" dirty="0"/>
              <a:t>New Standing Teams</a:t>
            </a:r>
          </a:p>
          <a:p>
            <a:r>
              <a:rPr lang="en-US" sz="1600" dirty="0"/>
              <a:t>Editing and Publishing Team</a:t>
            </a:r>
          </a:p>
          <a:p>
            <a:r>
              <a:rPr lang="en-US" sz="1600" dirty="0"/>
              <a:t>JSP Draft Team</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30"/>
          <p:cNvSpPr txBox="1">
            <a:spLocks noGrp="1"/>
          </p:cNvSpPr>
          <p:nvPr>
            <p:ph type="title"/>
          </p:nvPr>
        </p:nvSpPr>
        <p:spPr>
          <a:xfrm>
            <a:off x="1097280" y="286604"/>
            <a:ext cx="10058400" cy="994042"/>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dirty="0"/>
              <a:t>Committee Reports</a:t>
            </a:r>
            <a:endParaRPr dirty="0"/>
          </a:p>
        </p:txBody>
      </p:sp>
      <p:sp>
        <p:nvSpPr>
          <p:cNvPr id="492" name="Google Shape;492;p30"/>
          <p:cNvSpPr txBox="1">
            <a:spLocks noGrp="1"/>
          </p:cNvSpPr>
          <p:nvPr>
            <p:ph type="body" idx="1"/>
          </p:nvPr>
        </p:nvSpPr>
        <p:spPr>
          <a:xfrm>
            <a:off x="1097279" y="1351981"/>
            <a:ext cx="10501822" cy="4517113"/>
          </a:xfrm>
          <a:prstGeom prst="rect">
            <a:avLst/>
          </a:prstGeom>
          <a:noFill/>
          <a:ln>
            <a:noFill/>
          </a:ln>
        </p:spPr>
        <p:txBody>
          <a:bodyPr spcFirstLastPara="1" wrap="square" lIns="0" tIns="45700" rIns="0" bIns="45700" anchor="t" anchorCtr="0">
            <a:normAutofit/>
          </a:bodyPr>
          <a:lstStyle/>
          <a:p>
            <a:pPr marL="685800" lvl="0" indent="-457200" algn="l" rtl="0">
              <a:lnSpc>
                <a:spcPct val="115000"/>
              </a:lnSpc>
              <a:spcBef>
                <a:spcPts val="0"/>
              </a:spcBef>
              <a:spcAft>
                <a:spcPts val="0"/>
              </a:spcAft>
              <a:buSzPts val="2800"/>
              <a:buFont typeface="Arial"/>
              <a:buChar char="•"/>
            </a:pPr>
            <a:r>
              <a:rPr lang="en-US" sz="2800" dirty="0">
                <a:latin typeface="Arial"/>
                <a:ea typeface="Arial"/>
                <a:cs typeface="Arial"/>
                <a:sym typeface="Arial"/>
              </a:rPr>
              <a:t>Communications</a:t>
            </a:r>
            <a:endParaRPr lang="en-US" dirty="0"/>
          </a:p>
          <a:p>
            <a:pPr marL="978408" lvl="1" indent="-457200" algn="l" rtl="0">
              <a:lnSpc>
                <a:spcPct val="115000"/>
              </a:lnSpc>
              <a:spcBef>
                <a:spcPts val="0"/>
              </a:spcBef>
              <a:spcAft>
                <a:spcPts val="0"/>
              </a:spcAft>
              <a:buSzPts val="2400"/>
              <a:buFont typeface="Noto Sans Symbols"/>
              <a:buChar char="❖"/>
            </a:pPr>
            <a:r>
              <a:rPr lang="en-US" sz="2400" dirty="0">
                <a:latin typeface="Arial"/>
                <a:ea typeface="Arial"/>
                <a:cs typeface="Arial"/>
                <a:sym typeface="Arial"/>
              </a:rPr>
              <a:t>Rob Stalder</a:t>
            </a:r>
            <a:endParaRPr lang="en-US" dirty="0"/>
          </a:p>
          <a:p>
            <a:pPr marL="685800" lvl="0" indent="-457200" algn="l" rtl="0">
              <a:lnSpc>
                <a:spcPct val="115000"/>
              </a:lnSpc>
              <a:spcBef>
                <a:spcPts val="0"/>
              </a:spcBef>
              <a:spcAft>
                <a:spcPts val="0"/>
              </a:spcAft>
              <a:buSzPts val="2800"/>
              <a:buFont typeface="Arial"/>
              <a:buChar char="•"/>
            </a:pPr>
            <a:r>
              <a:rPr lang="en-US" sz="2800" dirty="0">
                <a:latin typeface="Arial"/>
                <a:ea typeface="Arial"/>
                <a:cs typeface="Arial"/>
                <a:sym typeface="Arial"/>
              </a:rPr>
              <a:t>Recruiting</a:t>
            </a:r>
            <a:endParaRPr dirty="0"/>
          </a:p>
          <a:p>
            <a:pPr marL="978408" lvl="1" indent="-457200" algn="l" rtl="0">
              <a:lnSpc>
                <a:spcPct val="115000"/>
              </a:lnSpc>
              <a:spcBef>
                <a:spcPts val="0"/>
              </a:spcBef>
              <a:spcAft>
                <a:spcPts val="0"/>
              </a:spcAft>
              <a:buSzPts val="2400"/>
              <a:buFont typeface="Noto Sans Symbols"/>
              <a:buChar char="❖"/>
            </a:pPr>
            <a:r>
              <a:rPr lang="en-US" sz="2400" dirty="0">
                <a:latin typeface="Arial"/>
                <a:ea typeface="Arial"/>
                <a:cs typeface="Arial"/>
                <a:sym typeface="Arial"/>
              </a:rPr>
              <a:t>Luther Luera</a:t>
            </a:r>
            <a:endParaRPr dirty="0"/>
          </a:p>
          <a:p>
            <a:pPr marL="685800" lvl="0" indent="-279400" algn="l" rtl="0">
              <a:lnSpc>
                <a:spcPct val="115000"/>
              </a:lnSpc>
              <a:spcBef>
                <a:spcPts val="0"/>
              </a:spcBef>
              <a:spcAft>
                <a:spcPts val="0"/>
              </a:spcAft>
              <a:buSzPts val="2800"/>
              <a:buFont typeface="Arial"/>
              <a:buNone/>
            </a:pPr>
            <a:endParaRPr sz="2800" dirty="0">
              <a:latin typeface="Arial"/>
              <a:ea typeface="Arial"/>
              <a:cs typeface="Arial"/>
              <a:sym typeface="Arial"/>
            </a:endParaRPr>
          </a:p>
          <a:p>
            <a:pPr marL="228600" lvl="0" indent="0" algn="l" rtl="0">
              <a:lnSpc>
                <a:spcPct val="115000"/>
              </a:lnSpc>
              <a:spcBef>
                <a:spcPts val="0"/>
              </a:spcBef>
              <a:spcAft>
                <a:spcPts val="0"/>
              </a:spcAft>
              <a:buSzPts val="2400"/>
              <a:buNone/>
            </a:pPr>
            <a:endParaRPr dirty="0">
              <a:latin typeface="Arial"/>
              <a:ea typeface="Arial"/>
              <a:cs typeface="Arial"/>
              <a:sym typeface="Arial"/>
            </a:endParaRPr>
          </a:p>
          <a:p>
            <a:pPr marL="228600" lvl="0" indent="0" algn="l" rtl="0">
              <a:lnSpc>
                <a:spcPct val="115000"/>
              </a:lnSpc>
              <a:spcBef>
                <a:spcPts val="0"/>
              </a:spcBef>
              <a:spcAft>
                <a:spcPts val="0"/>
              </a:spcAft>
              <a:buSzPts val="2400"/>
              <a:buNone/>
            </a:pPr>
            <a:endParaRPr dirty="0">
              <a:latin typeface="Arial"/>
              <a:ea typeface="Arial"/>
              <a:cs typeface="Arial"/>
              <a:sym typeface="Arial"/>
            </a:endParaRPr>
          </a:p>
          <a:p>
            <a:pPr marL="228600" lvl="0" indent="0" algn="l" rtl="0">
              <a:lnSpc>
                <a:spcPct val="115000"/>
              </a:lnSpc>
              <a:spcBef>
                <a:spcPts val="0"/>
              </a:spcBef>
              <a:spcAft>
                <a:spcPts val="0"/>
              </a:spcAft>
              <a:buSzPts val="2400"/>
              <a:buNone/>
            </a:pPr>
            <a:endParaRPr dirty="0">
              <a:latin typeface="Arial"/>
              <a:ea typeface="Arial"/>
              <a:cs typeface="Arial"/>
              <a:sym typeface="Arial"/>
            </a:endParaRPr>
          </a:p>
          <a:p>
            <a:pPr marL="228600" lvl="0" indent="0" algn="l" rtl="0">
              <a:lnSpc>
                <a:spcPct val="115000"/>
              </a:lnSpc>
              <a:spcBef>
                <a:spcPts val="0"/>
              </a:spcBef>
              <a:spcAft>
                <a:spcPts val="0"/>
              </a:spcAft>
              <a:buSzPts val="2400"/>
              <a:buNone/>
            </a:pPr>
            <a:endParaRPr dirty="0">
              <a:latin typeface="Arial"/>
              <a:ea typeface="Arial"/>
              <a:cs typeface="Arial"/>
              <a:sym typeface="Arial"/>
            </a:endParaRPr>
          </a:p>
          <a:p>
            <a:pPr marL="91440" lvl="0" indent="0" algn="l" rtl="0">
              <a:lnSpc>
                <a:spcPct val="90000"/>
              </a:lnSpc>
              <a:spcBef>
                <a:spcPts val="1200"/>
              </a:spcBef>
              <a:spcAft>
                <a:spcPts val="0"/>
              </a:spcAft>
              <a:buSzPts val="2400"/>
              <a:buNone/>
            </a:pPr>
            <a:endParaRPr dirty="0"/>
          </a:p>
        </p:txBody>
      </p:sp>
      <p:sp>
        <p:nvSpPr>
          <p:cNvPr id="493" name="Google Shape;493;p30"/>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34</a:t>
            </a:fld>
            <a:endParaRPr dirty="0"/>
          </a:p>
        </p:txBody>
      </p:sp>
      <p:sp>
        <p:nvSpPr>
          <p:cNvPr id="2" name="TextBox 1">
            <a:extLst>
              <a:ext uri="{FF2B5EF4-FFF2-40B4-BE49-F238E27FC236}">
                <a16:creationId xmlns:a16="http://schemas.microsoft.com/office/drawing/2014/main" id="{5D562804-A6B0-4B15-3EB6-7C01CFB2FC7F}"/>
              </a:ext>
            </a:extLst>
          </p:cNvPr>
          <p:cNvSpPr txBox="1"/>
          <p:nvPr/>
        </p:nvSpPr>
        <p:spPr>
          <a:xfrm>
            <a:off x="173271" y="6459785"/>
            <a:ext cx="2078315" cy="307777"/>
          </a:xfrm>
          <a:prstGeom prst="rect">
            <a:avLst/>
          </a:prstGeom>
          <a:noFill/>
        </p:spPr>
        <p:txBody>
          <a:bodyPr wrap="square" rtlCol="0">
            <a:spAutoFit/>
          </a:bodyPr>
          <a:lstStyle/>
          <a:p>
            <a:r>
              <a:rPr lang="en-US" sz="1400" dirty="0">
                <a:latin typeface="Arial"/>
                <a:ea typeface="Arial"/>
                <a:cs typeface="Arial"/>
                <a:sym typeface="Arial"/>
              </a:rPr>
              <a:t>Co-Champions</a:t>
            </a:r>
            <a:endParaRPr lang="en-US" dirty="0"/>
          </a:p>
        </p:txBody>
      </p:sp>
    </p:spTree>
    <p:extLst>
      <p:ext uri="{BB962C8B-B14F-4D97-AF65-F5344CB8AC3E}">
        <p14:creationId xmlns:p14="http://schemas.microsoft.com/office/powerpoint/2010/main" val="10855694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35"/>
          <p:cNvSpPr txBox="1">
            <a:spLocks noGrp="1"/>
          </p:cNvSpPr>
          <p:nvPr>
            <p:ph type="title"/>
          </p:nvPr>
        </p:nvSpPr>
        <p:spPr>
          <a:xfrm>
            <a:off x="1097280" y="286604"/>
            <a:ext cx="10058400" cy="994042"/>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dirty="0"/>
              <a:t>Wrap Up</a:t>
            </a:r>
            <a:endParaRPr dirty="0"/>
          </a:p>
        </p:txBody>
      </p:sp>
      <p:sp>
        <p:nvSpPr>
          <p:cNvPr id="532" name="Google Shape;532;p35"/>
          <p:cNvSpPr txBox="1">
            <a:spLocks noGrp="1"/>
          </p:cNvSpPr>
          <p:nvPr>
            <p:ph type="body" idx="1"/>
          </p:nvPr>
        </p:nvSpPr>
        <p:spPr>
          <a:xfrm>
            <a:off x="1097279" y="1351981"/>
            <a:ext cx="10739817" cy="4517113"/>
          </a:xfrm>
          <a:prstGeom prst="rect">
            <a:avLst/>
          </a:prstGeom>
          <a:noFill/>
          <a:ln>
            <a:noFill/>
          </a:ln>
        </p:spPr>
        <p:txBody>
          <a:bodyPr spcFirstLastPara="1" wrap="square" lIns="0" tIns="45700" rIns="0" bIns="45700" anchor="t" anchorCtr="0">
            <a:normAutofit/>
          </a:bodyPr>
          <a:lstStyle/>
          <a:p>
            <a:pPr marL="685800" lvl="0" indent="-457200" algn="l" rtl="0">
              <a:lnSpc>
                <a:spcPct val="115000"/>
              </a:lnSpc>
              <a:spcBef>
                <a:spcPts val="0"/>
              </a:spcBef>
              <a:spcAft>
                <a:spcPts val="0"/>
              </a:spcAft>
              <a:buSzPts val="2800"/>
              <a:buFont typeface="Arial"/>
              <a:buChar char="•"/>
            </a:pPr>
            <a:r>
              <a:rPr lang="en-US" sz="2800" dirty="0">
                <a:latin typeface="Arial"/>
                <a:ea typeface="Arial"/>
                <a:cs typeface="Arial"/>
                <a:sym typeface="Arial"/>
              </a:rPr>
              <a:t>Reactions around the screen – “One Word” in the Chat Window</a:t>
            </a:r>
            <a:endParaRPr dirty="0"/>
          </a:p>
          <a:p>
            <a:pPr marL="685800" lvl="0" indent="-457200" algn="l" rtl="0">
              <a:lnSpc>
                <a:spcPct val="115000"/>
              </a:lnSpc>
              <a:spcBef>
                <a:spcPts val="0"/>
              </a:spcBef>
              <a:spcAft>
                <a:spcPts val="0"/>
              </a:spcAft>
              <a:buSzPts val="2800"/>
              <a:buFont typeface="Arial"/>
              <a:buChar char="•"/>
            </a:pPr>
            <a:r>
              <a:rPr lang="en-US" sz="2800" dirty="0">
                <a:latin typeface="Arial"/>
                <a:ea typeface="Arial"/>
                <a:cs typeface="Arial"/>
                <a:sym typeface="Arial"/>
              </a:rPr>
              <a:t>Other announcements</a:t>
            </a:r>
            <a:endParaRPr dirty="0"/>
          </a:p>
          <a:p>
            <a:pPr marL="685800" lvl="0" indent="-457200" algn="l" rtl="0">
              <a:lnSpc>
                <a:spcPct val="115000"/>
              </a:lnSpc>
              <a:spcBef>
                <a:spcPts val="0"/>
              </a:spcBef>
              <a:spcAft>
                <a:spcPts val="0"/>
              </a:spcAft>
              <a:buSzPts val="2800"/>
              <a:buFont typeface="Arial"/>
              <a:buChar char="•"/>
            </a:pPr>
            <a:r>
              <a:rPr lang="en-US" sz="2800" dirty="0">
                <a:latin typeface="Arial"/>
                <a:cs typeface="Arial"/>
                <a:sym typeface="Arial"/>
              </a:rPr>
              <a:t>Upcoming Events</a:t>
            </a:r>
            <a:endParaRPr dirty="0"/>
          </a:p>
        </p:txBody>
      </p:sp>
      <p:sp>
        <p:nvSpPr>
          <p:cNvPr id="533" name="Google Shape;533;p35"/>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35</a:t>
            </a:fld>
            <a:endParaRPr dirty="0"/>
          </a:p>
        </p:txBody>
      </p:sp>
      <p:sp>
        <p:nvSpPr>
          <p:cNvPr id="2" name="TextBox 1">
            <a:extLst>
              <a:ext uri="{FF2B5EF4-FFF2-40B4-BE49-F238E27FC236}">
                <a16:creationId xmlns:a16="http://schemas.microsoft.com/office/drawing/2014/main" id="{3E960AA8-A556-4D73-11A3-CBE97A37F870}"/>
              </a:ext>
            </a:extLst>
          </p:cNvPr>
          <p:cNvSpPr txBox="1"/>
          <p:nvPr/>
        </p:nvSpPr>
        <p:spPr>
          <a:xfrm>
            <a:off x="173271" y="6459785"/>
            <a:ext cx="2078315" cy="307777"/>
          </a:xfrm>
          <a:prstGeom prst="rect">
            <a:avLst/>
          </a:prstGeom>
          <a:noFill/>
        </p:spPr>
        <p:txBody>
          <a:bodyPr wrap="square" rtlCol="0">
            <a:spAutoFit/>
          </a:bodyPr>
          <a:lstStyle/>
          <a:p>
            <a:r>
              <a:rPr lang="en-US" sz="1400" dirty="0">
                <a:latin typeface="Arial"/>
                <a:ea typeface="Arial"/>
                <a:cs typeface="Arial"/>
                <a:sym typeface="Arial"/>
              </a:rPr>
              <a:t>Co-Champions</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32"/>
          <p:cNvSpPr txBox="1">
            <a:spLocks noGrp="1"/>
          </p:cNvSpPr>
          <p:nvPr>
            <p:ph type="title"/>
          </p:nvPr>
        </p:nvSpPr>
        <p:spPr>
          <a:xfrm>
            <a:off x="1097280" y="286604"/>
            <a:ext cx="10058400" cy="994042"/>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dirty="0"/>
              <a:t>Upcoming Events</a:t>
            </a:r>
            <a:endParaRPr dirty="0"/>
          </a:p>
        </p:txBody>
      </p:sp>
      <p:sp>
        <p:nvSpPr>
          <p:cNvPr id="508" name="Google Shape;508;p32"/>
          <p:cNvSpPr txBox="1">
            <a:spLocks noGrp="1"/>
          </p:cNvSpPr>
          <p:nvPr>
            <p:ph type="body" idx="1"/>
          </p:nvPr>
        </p:nvSpPr>
        <p:spPr>
          <a:xfrm>
            <a:off x="1097279" y="1351982"/>
            <a:ext cx="10517778" cy="4177962"/>
          </a:xfrm>
          <a:prstGeom prst="rect">
            <a:avLst/>
          </a:prstGeom>
          <a:noFill/>
          <a:ln>
            <a:noFill/>
          </a:ln>
        </p:spPr>
        <p:txBody>
          <a:bodyPr spcFirstLastPara="1" wrap="square" lIns="0" tIns="45700" rIns="0" bIns="45700" anchor="t" anchorCtr="0">
            <a:normAutofit/>
          </a:bodyPr>
          <a:lstStyle/>
          <a:p>
            <a:pPr marL="0" marR="0" lvl="0" indent="0" algn="l" rtl="0">
              <a:lnSpc>
                <a:spcPct val="100000"/>
              </a:lnSpc>
              <a:spcBef>
                <a:spcPts val="0"/>
              </a:spcBef>
              <a:spcAft>
                <a:spcPts val="0"/>
              </a:spcAft>
              <a:buSzPts val="2800"/>
              <a:buNone/>
            </a:pPr>
            <a:r>
              <a:rPr lang="en-US" sz="2000" dirty="0">
                <a:latin typeface="Arial"/>
                <a:ea typeface="Arial"/>
                <a:cs typeface="Arial"/>
                <a:sym typeface="Arial"/>
              </a:rPr>
              <a:t>Saturday 16 December 12:00 pm EST – FND Board</a:t>
            </a:r>
          </a:p>
          <a:p>
            <a:pPr marL="0" marR="0" lvl="0" indent="0" algn="l" rtl="0">
              <a:lnSpc>
                <a:spcPct val="100000"/>
              </a:lnSpc>
              <a:spcBef>
                <a:spcPts val="0"/>
              </a:spcBef>
              <a:spcAft>
                <a:spcPts val="0"/>
              </a:spcAft>
              <a:buSzPts val="2800"/>
              <a:buNone/>
            </a:pPr>
            <a:r>
              <a:rPr lang="en-US" sz="2000" dirty="0">
                <a:latin typeface="Arial"/>
                <a:ea typeface="Arial"/>
                <a:cs typeface="Arial"/>
                <a:sym typeface="Arial"/>
              </a:rPr>
              <a:t>5-7 January 2024 – Officers’ Academy in Arlington, VA</a:t>
            </a:r>
            <a:endParaRPr sz="2000" dirty="0">
              <a:latin typeface="Arial"/>
              <a:ea typeface="Arial"/>
              <a:cs typeface="Arial"/>
              <a:sym typeface="Arial"/>
            </a:endParaRPr>
          </a:p>
          <a:p>
            <a:pPr marL="0" marR="0" lvl="0" indent="0" algn="l" rtl="0">
              <a:lnSpc>
                <a:spcPct val="100000"/>
              </a:lnSpc>
              <a:spcBef>
                <a:spcPts val="0"/>
              </a:spcBef>
              <a:spcAft>
                <a:spcPts val="0"/>
              </a:spcAft>
              <a:buSzPts val="2800"/>
              <a:buNone/>
            </a:pPr>
            <a:r>
              <a:rPr lang="en-US" sz="2000" dirty="0">
                <a:latin typeface="Arial"/>
                <a:ea typeface="Arial"/>
                <a:cs typeface="Arial"/>
                <a:sym typeface="Arial"/>
              </a:rPr>
              <a:t>Sunday 7 January 9:00 am EST – PC </a:t>
            </a:r>
            <a:r>
              <a:rPr lang="en-US" sz="2000" dirty="0">
                <a:latin typeface="Arial"/>
                <a:cs typeface="Arial"/>
                <a:sym typeface="Arial"/>
              </a:rPr>
              <a:t>Session 4 (</a:t>
            </a:r>
            <a:r>
              <a:rPr lang="en-US" sz="2000" dirty="0">
                <a:latin typeface="Arial"/>
                <a:cs typeface="Arial"/>
              </a:rPr>
              <a:t>3-hour hybrid session)</a:t>
            </a:r>
          </a:p>
          <a:p>
            <a:pPr marL="0" marR="0" lvl="0" indent="0" algn="l" rtl="0">
              <a:lnSpc>
                <a:spcPct val="100000"/>
              </a:lnSpc>
              <a:spcBef>
                <a:spcPts val="0"/>
              </a:spcBef>
              <a:spcAft>
                <a:spcPts val="0"/>
              </a:spcAft>
              <a:buSzPts val="2800"/>
              <a:buNone/>
            </a:pPr>
            <a:r>
              <a:rPr lang="en-US" sz="2000" dirty="0">
                <a:latin typeface="Arial"/>
                <a:cs typeface="Arial"/>
              </a:rPr>
              <a:t>Tuesday 20 February 8:00 pm EST – PC Session 5</a:t>
            </a:r>
          </a:p>
          <a:p>
            <a:pPr marL="0" marR="0" lvl="0" indent="0" algn="l" rtl="0">
              <a:lnSpc>
                <a:spcPct val="100000"/>
              </a:lnSpc>
              <a:spcBef>
                <a:spcPts val="0"/>
              </a:spcBef>
              <a:spcAft>
                <a:spcPts val="0"/>
              </a:spcAft>
              <a:buSzPts val="2800"/>
              <a:buNone/>
            </a:pPr>
            <a:r>
              <a:rPr lang="en-US" sz="2000" dirty="0">
                <a:latin typeface="Arial"/>
                <a:cs typeface="Arial"/>
              </a:rPr>
              <a:t>Tuesday 19 March 8:00 pm EDT – PC Session 6</a:t>
            </a:r>
          </a:p>
          <a:p>
            <a:pPr marL="0" indent="0">
              <a:lnSpc>
                <a:spcPct val="100000"/>
              </a:lnSpc>
              <a:spcBef>
                <a:spcPts val="0"/>
              </a:spcBef>
              <a:buSzPts val="2800"/>
              <a:buNone/>
            </a:pPr>
            <a:r>
              <a:rPr lang="en-US" sz="2000" dirty="0">
                <a:latin typeface="Arial"/>
                <a:cs typeface="Arial"/>
              </a:rPr>
              <a:t>27 April 9:00 am CDT – PC Session 7 (3-hour hybrid session held in Ames, IA in conjunction with the Iowa Xi Centennial Anniversary)</a:t>
            </a:r>
          </a:p>
          <a:p>
            <a:pPr marL="0" indent="0">
              <a:lnSpc>
                <a:spcPct val="100000"/>
              </a:lnSpc>
              <a:spcBef>
                <a:spcPts val="0"/>
              </a:spcBef>
              <a:buSzPts val="2800"/>
              <a:buNone/>
            </a:pPr>
            <a:r>
              <a:rPr lang="en-US" sz="2000" dirty="0">
                <a:latin typeface="Arial"/>
                <a:cs typeface="Arial"/>
              </a:rPr>
              <a:t>21 May 8:00 pm EDT – PC Session 8</a:t>
            </a:r>
          </a:p>
          <a:p>
            <a:pPr marL="0" indent="0">
              <a:lnSpc>
                <a:spcPct val="100000"/>
              </a:lnSpc>
              <a:spcBef>
                <a:spcPts val="0"/>
              </a:spcBef>
              <a:buSzPts val="2800"/>
              <a:buNone/>
            </a:pPr>
            <a:r>
              <a:rPr lang="en-US" sz="2000" dirty="0">
                <a:latin typeface="Arial"/>
                <a:cs typeface="Arial"/>
              </a:rPr>
              <a:t>July/August Date/Time TBD – PC Session 9 (3-hour hybrid session to be held in conjunction with an UG educational experience, location TBD)</a:t>
            </a:r>
            <a:br>
              <a:rPr lang="en-US" sz="2000" dirty="0">
                <a:latin typeface="Arial"/>
                <a:cs typeface="Arial"/>
              </a:rPr>
            </a:br>
            <a:r>
              <a:rPr lang="en-US" sz="2000" dirty="0">
                <a:latin typeface="Arial"/>
                <a:cs typeface="Arial"/>
              </a:rPr>
              <a:t>17 September 8:00 pm EDT – PC Session 10</a:t>
            </a:r>
          </a:p>
          <a:p>
            <a:pPr marL="0" indent="0">
              <a:lnSpc>
                <a:spcPct val="100000"/>
              </a:lnSpc>
              <a:spcBef>
                <a:spcPts val="0"/>
              </a:spcBef>
              <a:buSzPts val="2800"/>
              <a:buNone/>
            </a:pPr>
            <a:r>
              <a:rPr lang="en-US" sz="2000" dirty="0">
                <a:latin typeface="Arial"/>
                <a:cs typeface="Arial"/>
              </a:rPr>
              <a:t>15 October 8:00 pm EDT – PC Session 11</a:t>
            </a:r>
          </a:p>
          <a:p>
            <a:pPr marL="0" indent="0">
              <a:lnSpc>
                <a:spcPct val="100000"/>
              </a:lnSpc>
              <a:spcBef>
                <a:spcPts val="0"/>
              </a:spcBef>
              <a:buSzPts val="2800"/>
              <a:buNone/>
            </a:pPr>
            <a:r>
              <a:rPr lang="en-US" sz="2000" dirty="0">
                <a:latin typeface="Arial"/>
                <a:cs typeface="Arial"/>
              </a:rPr>
              <a:t>19 November 8:00 pm EST – PC Session 12</a:t>
            </a:r>
          </a:p>
          <a:p>
            <a:pPr marL="0" marR="0" lvl="0" indent="0" algn="l" rtl="0">
              <a:lnSpc>
                <a:spcPct val="100000"/>
              </a:lnSpc>
              <a:spcBef>
                <a:spcPts val="0"/>
              </a:spcBef>
              <a:spcAft>
                <a:spcPts val="0"/>
              </a:spcAft>
              <a:buSzPts val="2800"/>
              <a:buNone/>
            </a:pPr>
            <a:endParaRPr lang="en-US" sz="2000" dirty="0">
              <a:latin typeface="Arial"/>
              <a:cs typeface="Arial"/>
            </a:endParaRPr>
          </a:p>
          <a:p>
            <a:pPr marL="0" marR="0" lvl="0" indent="0" algn="l" rtl="0">
              <a:lnSpc>
                <a:spcPct val="100000"/>
              </a:lnSpc>
              <a:spcBef>
                <a:spcPts val="0"/>
              </a:spcBef>
              <a:spcAft>
                <a:spcPts val="0"/>
              </a:spcAft>
              <a:buSzPts val="2800"/>
              <a:buNone/>
            </a:pPr>
            <a:endParaRPr lang="en-US" sz="2000" dirty="0">
              <a:latin typeface="Arial"/>
              <a:cs typeface="Arial"/>
            </a:endParaRPr>
          </a:p>
          <a:p>
            <a:pPr marL="0" marR="0" lvl="0" indent="0" algn="l" rtl="0">
              <a:lnSpc>
                <a:spcPct val="100000"/>
              </a:lnSpc>
              <a:spcBef>
                <a:spcPts val="0"/>
              </a:spcBef>
              <a:spcAft>
                <a:spcPts val="0"/>
              </a:spcAft>
              <a:buSzPts val="2800"/>
              <a:buNone/>
            </a:pPr>
            <a:endParaRPr lang="en-US" sz="2000" dirty="0">
              <a:latin typeface="Arial"/>
              <a:cs typeface="Arial"/>
            </a:endParaRPr>
          </a:p>
          <a:p>
            <a:pPr marL="0" marR="0" lvl="0" indent="0" algn="l" rtl="0">
              <a:lnSpc>
                <a:spcPct val="100000"/>
              </a:lnSpc>
              <a:spcBef>
                <a:spcPts val="0"/>
              </a:spcBef>
              <a:spcAft>
                <a:spcPts val="0"/>
              </a:spcAft>
              <a:buSzPts val="2800"/>
              <a:buNone/>
            </a:pPr>
            <a:endParaRPr lang="en-US" sz="2000" dirty="0">
              <a:latin typeface="Arial"/>
              <a:cs typeface="Arial"/>
            </a:endParaRPr>
          </a:p>
        </p:txBody>
      </p:sp>
      <p:sp>
        <p:nvSpPr>
          <p:cNvPr id="509" name="Google Shape;509;p32"/>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36</a:t>
            </a:fld>
            <a:endParaRPr dirty="0"/>
          </a:p>
        </p:txBody>
      </p:sp>
      <p:sp>
        <p:nvSpPr>
          <p:cNvPr id="2" name="TextBox 1">
            <a:extLst>
              <a:ext uri="{FF2B5EF4-FFF2-40B4-BE49-F238E27FC236}">
                <a16:creationId xmlns:a16="http://schemas.microsoft.com/office/drawing/2014/main" id="{F7077FEE-24BE-752A-4C20-4E015189C356}"/>
              </a:ext>
            </a:extLst>
          </p:cNvPr>
          <p:cNvSpPr txBox="1"/>
          <p:nvPr/>
        </p:nvSpPr>
        <p:spPr>
          <a:xfrm>
            <a:off x="173271" y="6459785"/>
            <a:ext cx="2078315" cy="307777"/>
          </a:xfrm>
          <a:prstGeom prst="rect">
            <a:avLst/>
          </a:prstGeom>
          <a:noFill/>
        </p:spPr>
        <p:txBody>
          <a:bodyPr wrap="square" rtlCol="0">
            <a:spAutoFit/>
          </a:bodyPr>
          <a:lstStyle/>
          <a:p>
            <a:r>
              <a:rPr lang="en-US" sz="1400" dirty="0">
                <a:latin typeface="Arial"/>
                <a:ea typeface="Arial"/>
                <a:cs typeface="Arial"/>
                <a:sym typeface="Arial"/>
              </a:rPr>
              <a:t>Co-Champions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1FB12-7952-869C-BD5E-D287C77795DF}"/>
              </a:ext>
            </a:extLst>
          </p:cNvPr>
          <p:cNvSpPr>
            <a:spLocks noGrp="1"/>
          </p:cNvSpPr>
          <p:nvPr>
            <p:ph type="title"/>
          </p:nvPr>
        </p:nvSpPr>
        <p:spPr/>
        <p:txBody>
          <a:bodyPr/>
          <a:lstStyle/>
          <a:p>
            <a:r>
              <a:rPr lang="en-US" dirty="0"/>
              <a:t>Session 1 Highlights</a:t>
            </a:r>
          </a:p>
        </p:txBody>
      </p:sp>
      <p:sp>
        <p:nvSpPr>
          <p:cNvPr id="3" name="Content Placeholder 2">
            <a:extLst>
              <a:ext uri="{FF2B5EF4-FFF2-40B4-BE49-F238E27FC236}">
                <a16:creationId xmlns:a16="http://schemas.microsoft.com/office/drawing/2014/main" id="{D12A8A2F-B501-CEC1-5F6B-9FAB61848559}"/>
              </a:ext>
            </a:extLst>
          </p:cNvPr>
          <p:cNvSpPr>
            <a:spLocks noGrp="1"/>
          </p:cNvSpPr>
          <p:nvPr>
            <p:ph idx="1"/>
          </p:nvPr>
        </p:nvSpPr>
        <p:spPr>
          <a:xfrm>
            <a:off x="739037" y="1351981"/>
            <a:ext cx="11148164" cy="4898507"/>
          </a:xfrm>
        </p:spPr>
        <p:txBody>
          <a:bodyPr>
            <a:normAutofit/>
          </a:bodyPr>
          <a:lstStyle/>
          <a:p>
            <a:pPr marL="685800" indent="-457200">
              <a:lnSpc>
                <a:spcPct val="100000"/>
              </a:lnSpc>
              <a:spcBef>
                <a:spcPts val="0"/>
              </a:spcBef>
              <a:spcAft>
                <a:spcPts val="0"/>
              </a:spcAft>
              <a:buFont typeface="Arial" panose="020B0604020202020204" pitchFamily="34" charset="0"/>
              <a:buChar char="•"/>
            </a:pPr>
            <a:r>
              <a:rPr lang="en-US" sz="2800" dirty="0">
                <a:latin typeface="Arial" panose="020B0604020202020204" pitchFamily="34" charset="0"/>
              </a:rPr>
              <a:t>Begin with Quo Vadis, “Where are you going?”</a:t>
            </a:r>
          </a:p>
          <a:p>
            <a:pPr marL="685800" indent="-457200">
              <a:lnSpc>
                <a:spcPct val="100000"/>
              </a:lnSpc>
              <a:spcBef>
                <a:spcPts val="0"/>
              </a:spcBef>
              <a:spcAft>
                <a:spcPts val="0"/>
              </a:spcAft>
              <a:buFont typeface="Arial" panose="020B0604020202020204" pitchFamily="34" charset="0"/>
              <a:buChar char="•"/>
            </a:pPr>
            <a:r>
              <a:rPr lang="en-US" sz="2800" dirty="0">
                <a:latin typeface="Arial" panose="020B0604020202020204" pitchFamily="34" charset="0"/>
              </a:rPr>
              <a:t>Recommendation to create a Joint Strategic Plan (JSP) that applies to the Fraternity and Foundation as well as collegiate chapters, alumni associations, and members.</a:t>
            </a:r>
          </a:p>
          <a:p>
            <a:pPr marL="685800" indent="-457200">
              <a:lnSpc>
                <a:spcPct val="100000"/>
              </a:lnSpc>
              <a:spcBef>
                <a:spcPts val="0"/>
              </a:spcBef>
              <a:spcAft>
                <a:spcPts val="0"/>
              </a:spcAft>
              <a:buFont typeface="Arial" panose="020B0604020202020204" pitchFamily="34" charset="0"/>
              <a:buChar char="•"/>
            </a:pPr>
            <a:r>
              <a:rPr lang="en-US" sz="2800" dirty="0">
                <a:latin typeface="Arial" panose="020B0604020202020204" pitchFamily="34" charset="0"/>
              </a:rPr>
              <a:t>Recommendation to approve the framework or approach to develop the JSP before starting the process.</a:t>
            </a:r>
          </a:p>
          <a:p>
            <a:pPr marL="685800" indent="-457200">
              <a:lnSpc>
                <a:spcPct val="100000"/>
              </a:lnSpc>
              <a:spcBef>
                <a:spcPts val="0"/>
              </a:spcBef>
              <a:spcAft>
                <a:spcPts val="0"/>
              </a:spcAft>
              <a:buFont typeface="Arial" panose="020B0604020202020204" pitchFamily="34" charset="0"/>
              <a:buChar char="•"/>
            </a:pPr>
            <a:r>
              <a:rPr lang="en-US" sz="2800" dirty="0">
                <a:latin typeface="Arial" panose="020B0604020202020204" pitchFamily="34" charset="0"/>
              </a:rPr>
              <a:t>The proposed framework includes defined roles, functions, and process.</a:t>
            </a:r>
          </a:p>
          <a:p>
            <a:pPr marL="978408" lvl="1" indent="-457200">
              <a:lnSpc>
                <a:spcPct val="100000"/>
              </a:lnSpc>
              <a:spcBef>
                <a:spcPts val="0"/>
              </a:spcBef>
              <a:spcAft>
                <a:spcPts val="0"/>
              </a:spcAft>
              <a:buFont typeface="Arial" panose="020B0604020202020204" pitchFamily="34" charset="0"/>
              <a:buChar char="•"/>
            </a:pPr>
            <a:r>
              <a:rPr lang="en-US" sz="2400" dirty="0">
                <a:latin typeface="Arial" panose="020B0604020202020204" pitchFamily="34" charset="0"/>
              </a:rPr>
              <a:t>Roles:  Champions, Planners, Participants, Observers, Audiences, Stakeholders, Implementors, Recorders, Facilitators</a:t>
            </a:r>
          </a:p>
          <a:p>
            <a:pPr marL="978408" lvl="1" indent="-457200">
              <a:lnSpc>
                <a:spcPct val="100000"/>
              </a:lnSpc>
              <a:spcBef>
                <a:spcPts val="0"/>
              </a:spcBef>
              <a:spcAft>
                <a:spcPts val="0"/>
              </a:spcAft>
              <a:buFont typeface="Arial" panose="020B0604020202020204" pitchFamily="34" charset="0"/>
              <a:buChar char="•"/>
            </a:pPr>
            <a:r>
              <a:rPr lang="en-US" sz="2400" dirty="0">
                <a:latin typeface="Arial" panose="020B0604020202020204" pitchFamily="34" charset="0"/>
              </a:rPr>
              <a:t>Functions: Discovery, Decision Points, Deliverables and Task Organization</a:t>
            </a:r>
          </a:p>
          <a:p>
            <a:pPr>
              <a:lnSpc>
                <a:spcPct val="100000"/>
              </a:lnSpc>
              <a:spcBef>
                <a:spcPts val="0"/>
              </a:spcBef>
              <a:spcAft>
                <a:spcPts val="0"/>
              </a:spcAft>
            </a:pPr>
            <a:endParaRPr lang="en-US" sz="2800" dirty="0">
              <a:effectLst/>
              <a:latin typeface="Arial" panose="020B0604020202020204" pitchFamily="34" charset="0"/>
              <a:ea typeface="Times New Roman" panose="02020603050405020304" pitchFamily="18" charset="0"/>
            </a:endParaRPr>
          </a:p>
          <a:p>
            <a:endParaRPr lang="en-US" sz="28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F00E52F0-A10D-84F4-6A93-43C3D199784F}"/>
              </a:ext>
            </a:extLst>
          </p:cNvPr>
          <p:cNvSpPr>
            <a:spLocks noGrp="1"/>
          </p:cNvSpPr>
          <p:nvPr>
            <p:ph type="sldNum" sz="quarter" idx="12"/>
          </p:nvPr>
        </p:nvSpPr>
        <p:spPr/>
        <p:txBody>
          <a:bodyPr/>
          <a:lstStyle/>
          <a:p>
            <a:fld id="{D57F1E4F-1CFF-5643-939E-02111984F565}" type="slidenum">
              <a:rPr lang="en-US" smtClean="0"/>
              <a:t>4</a:t>
            </a:fld>
            <a:endParaRPr lang="en-US" dirty="0"/>
          </a:p>
        </p:txBody>
      </p:sp>
      <p:sp>
        <p:nvSpPr>
          <p:cNvPr id="5" name="TextBox 4">
            <a:extLst>
              <a:ext uri="{FF2B5EF4-FFF2-40B4-BE49-F238E27FC236}">
                <a16:creationId xmlns:a16="http://schemas.microsoft.com/office/drawing/2014/main" id="{7A3668D1-9214-0875-EDDF-EE1530C84E94}"/>
              </a:ext>
            </a:extLst>
          </p:cNvPr>
          <p:cNvSpPr txBox="1"/>
          <p:nvPr/>
        </p:nvSpPr>
        <p:spPr>
          <a:xfrm>
            <a:off x="173271" y="6459785"/>
            <a:ext cx="2078315" cy="307777"/>
          </a:xfrm>
          <a:prstGeom prst="rect">
            <a:avLst/>
          </a:prstGeom>
          <a:noFill/>
        </p:spPr>
        <p:txBody>
          <a:bodyPr wrap="square" rtlCol="0">
            <a:spAutoFit/>
          </a:bodyPr>
          <a:lstStyle/>
          <a:p>
            <a:r>
              <a:rPr lang="en-US" sz="1400" dirty="0">
                <a:latin typeface="Arial"/>
                <a:ea typeface="Arial"/>
                <a:cs typeface="Arial"/>
                <a:sym typeface="Arial"/>
              </a:rPr>
              <a:t>Co-Champions</a:t>
            </a:r>
            <a:endParaRPr lang="en-US" dirty="0"/>
          </a:p>
        </p:txBody>
      </p:sp>
    </p:spTree>
    <p:extLst>
      <p:ext uri="{BB962C8B-B14F-4D97-AF65-F5344CB8AC3E}">
        <p14:creationId xmlns:p14="http://schemas.microsoft.com/office/powerpoint/2010/main" val="1927618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1FB12-7952-869C-BD5E-D287C77795DF}"/>
              </a:ext>
            </a:extLst>
          </p:cNvPr>
          <p:cNvSpPr>
            <a:spLocks noGrp="1"/>
          </p:cNvSpPr>
          <p:nvPr>
            <p:ph type="title"/>
          </p:nvPr>
        </p:nvSpPr>
        <p:spPr/>
        <p:txBody>
          <a:bodyPr/>
          <a:lstStyle/>
          <a:p>
            <a:r>
              <a:rPr lang="en-US" dirty="0"/>
              <a:t>Session 1 Highlights (con’t.)</a:t>
            </a:r>
          </a:p>
        </p:txBody>
      </p:sp>
      <p:sp>
        <p:nvSpPr>
          <p:cNvPr id="3" name="Content Placeholder 2">
            <a:extLst>
              <a:ext uri="{FF2B5EF4-FFF2-40B4-BE49-F238E27FC236}">
                <a16:creationId xmlns:a16="http://schemas.microsoft.com/office/drawing/2014/main" id="{D12A8A2F-B501-CEC1-5F6B-9FAB61848559}"/>
              </a:ext>
            </a:extLst>
          </p:cNvPr>
          <p:cNvSpPr>
            <a:spLocks noGrp="1"/>
          </p:cNvSpPr>
          <p:nvPr>
            <p:ph idx="1"/>
          </p:nvPr>
        </p:nvSpPr>
        <p:spPr>
          <a:xfrm>
            <a:off x="370770" y="1351981"/>
            <a:ext cx="5391203" cy="3933435"/>
          </a:xfrm>
        </p:spPr>
        <p:txBody>
          <a:bodyPr>
            <a:normAutofit/>
          </a:bodyPr>
          <a:lstStyle/>
          <a:p>
            <a:pPr marL="228600" indent="0">
              <a:lnSpc>
                <a:spcPct val="100000"/>
              </a:lnSpc>
              <a:spcBef>
                <a:spcPts val="0"/>
              </a:spcBef>
              <a:spcAft>
                <a:spcPts val="0"/>
              </a:spcAft>
              <a:buNone/>
            </a:pPr>
            <a:r>
              <a:rPr lang="en-US" sz="2800" dirty="0">
                <a:latin typeface="Arial" panose="020B0604020202020204" pitchFamily="34" charset="0"/>
              </a:rPr>
              <a:t>The proposed process includes:</a:t>
            </a:r>
          </a:p>
          <a:p>
            <a:pPr marL="978408" lvl="1" indent="-457200">
              <a:lnSpc>
                <a:spcPct val="100000"/>
              </a:lnSpc>
              <a:spcBef>
                <a:spcPts val="0"/>
              </a:spcBef>
              <a:spcAft>
                <a:spcPts val="0"/>
              </a:spcAft>
              <a:buFont typeface="Arial" panose="020B0604020202020204" pitchFamily="34" charset="0"/>
              <a:buChar char="•"/>
            </a:pPr>
            <a:r>
              <a:rPr lang="en-US" sz="2400" dirty="0">
                <a:latin typeface="Arial" panose="020B0604020202020204" pitchFamily="34" charset="0"/>
              </a:rPr>
              <a:t>Phase I – Preparatory</a:t>
            </a:r>
          </a:p>
          <a:p>
            <a:pPr marL="978408" lvl="1" indent="-457200">
              <a:lnSpc>
                <a:spcPct val="100000"/>
              </a:lnSpc>
              <a:spcBef>
                <a:spcPts val="0"/>
              </a:spcBef>
              <a:spcAft>
                <a:spcPts val="0"/>
              </a:spcAft>
              <a:buFont typeface="Arial" panose="020B0604020202020204" pitchFamily="34" charset="0"/>
              <a:buChar char="•"/>
            </a:pPr>
            <a:r>
              <a:rPr lang="en-US" sz="2400" dirty="0">
                <a:latin typeface="Arial" panose="020B0604020202020204" pitchFamily="34" charset="0"/>
              </a:rPr>
              <a:t>Phase II – Define Roles and</a:t>
            </a:r>
          </a:p>
          <a:p>
            <a:pPr marL="521208" lvl="1" indent="0">
              <a:lnSpc>
                <a:spcPct val="100000"/>
              </a:lnSpc>
              <a:spcBef>
                <a:spcPts val="0"/>
              </a:spcBef>
              <a:spcAft>
                <a:spcPts val="0"/>
              </a:spcAft>
              <a:buNone/>
            </a:pPr>
            <a:r>
              <a:rPr lang="en-US" sz="2400" dirty="0">
                <a:latin typeface="Arial" panose="020B0604020202020204" pitchFamily="34" charset="0"/>
              </a:rPr>
              <a:t>		        Participants</a:t>
            </a:r>
          </a:p>
          <a:p>
            <a:pPr marL="978408" lvl="1" indent="-457200">
              <a:lnSpc>
                <a:spcPct val="100000"/>
              </a:lnSpc>
              <a:spcBef>
                <a:spcPts val="0"/>
              </a:spcBef>
              <a:spcAft>
                <a:spcPts val="0"/>
              </a:spcAft>
              <a:buFont typeface="Arial" panose="020B0604020202020204" pitchFamily="34" charset="0"/>
              <a:buChar char="•"/>
            </a:pPr>
            <a:r>
              <a:rPr lang="en-US" sz="2400" dirty="0">
                <a:latin typeface="Arial" panose="020B0604020202020204" pitchFamily="34" charset="0"/>
              </a:rPr>
              <a:t>Phase III – Discovery and</a:t>
            </a:r>
          </a:p>
          <a:p>
            <a:pPr marL="521208" lvl="1" indent="0">
              <a:lnSpc>
                <a:spcPct val="100000"/>
              </a:lnSpc>
              <a:spcBef>
                <a:spcPts val="0"/>
              </a:spcBef>
              <a:spcAft>
                <a:spcPts val="0"/>
              </a:spcAft>
              <a:buNone/>
            </a:pPr>
            <a:r>
              <a:rPr lang="en-US" sz="2400" dirty="0">
                <a:latin typeface="Arial" panose="020B0604020202020204" pitchFamily="34" charset="0"/>
              </a:rPr>
              <a:t>		        Future State</a:t>
            </a:r>
          </a:p>
          <a:p>
            <a:pPr marL="978408" lvl="1" indent="-457200">
              <a:lnSpc>
                <a:spcPct val="100000"/>
              </a:lnSpc>
              <a:spcBef>
                <a:spcPts val="0"/>
              </a:spcBef>
              <a:spcAft>
                <a:spcPts val="0"/>
              </a:spcAft>
              <a:buFont typeface="Arial" panose="020B0604020202020204" pitchFamily="34" charset="0"/>
              <a:buChar char="•"/>
            </a:pPr>
            <a:r>
              <a:rPr lang="en-US" sz="2400" dirty="0">
                <a:latin typeface="Arial" panose="020B0604020202020204" pitchFamily="34" charset="0"/>
              </a:rPr>
              <a:t>Phase IV – Create the JSP</a:t>
            </a:r>
          </a:p>
          <a:p>
            <a:pPr marL="978408" lvl="1" indent="-457200">
              <a:lnSpc>
                <a:spcPct val="100000"/>
              </a:lnSpc>
              <a:spcBef>
                <a:spcPts val="0"/>
              </a:spcBef>
              <a:spcAft>
                <a:spcPts val="0"/>
              </a:spcAft>
              <a:buFont typeface="Arial" panose="020B0604020202020204" pitchFamily="34" charset="0"/>
              <a:buChar char="•"/>
            </a:pPr>
            <a:r>
              <a:rPr lang="en-US" sz="2400" dirty="0">
                <a:latin typeface="Arial" panose="020B0604020202020204" pitchFamily="34" charset="0"/>
              </a:rPr>
              <a:t>Phase V – Implementation</a:t>
            </a:r>
          </a:p>
          <a:p>
            <a:pPr>
              <a:lnSpc>
                <a:spcPct val="100000"/>
              </a:lnSpc>
              <a:spcBef>
                <a:spcPts val="0"/>
              </a:spcBef>
              <a:spcAft>
                <a:spcPts val="0"/>
              </a:spcAft>
            </a:pPr>
            <a:endParaRPr lang="en-US" sz="2800" dirty="0">
              <a:effectLst/>
              <a:latin typeface="Arial" panose="020B0604020202020204" pitchFamily="34" charset="0"/>
              <a:ea typeface="Times New Roman" panose="02020603050405020304" pitchFamily="18" charset="0"/>
            </a:endParaRPr>
          </a:p>
          <a:p>
            <a:endParaRPr lang="en-US" sz="28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F00E52F0-A10D-84F4-6A93-43C3D199784F}"/>
              </a:ext>
            </a:extLst>
          </p:cNvPr>
          <p:cNvSpPr>
            <a:spLocks noGrp="1"/>
          </p:cNvSpPr>
          <p:nvPr>
            <p:ph type="sldNum" sz="quarter" idx="12"/>
          </p:nvPr>
        </p:nvSpPr>
        <p:spPr/>
        <p:txBody>
          <a:bodyPr/>
          <a:lstStyle/>
          <a:p>
            <a:fld id="{D57F1E4F-1CFF-5643-939E-02111984F565}" type="slidenum">
              <a:rPr lang="en-US" smtClean="0"/>
              <a:t>5</a:t>
            </a:fld>
            <a:endParaRPr lang="en-US" dirty="0"/>
          </a:p>
        </p:txBody>
      </p:sp>
      <p:graphicFrame>
        <p:nvGraphicFramePr>
          <p:cNvPr id="11" name="Table 10">
            <a:extLst>
              <a:ext uri="{FF2B5EF4-FFF2-40B4-BE49-F238E27FC236}">
                <a16:creationId xmlns:a16="http://schemas.microsoft.com/office/drawing/2014/main" id="{F20491C1-99C2-2A03-C9B0-6DE18A3D7C51}"/>
              </a:ext>
            </a:extLst>
          </p:cNvPr>
          <p:cNvGraphicFramePr>
            <a:graphicFrameLocks noGrp="1"/>
          </p:cNvGraphicFramePr>
          <p:nvPr/>
        </p:nvGraphicFramePr>
        <p:xfrm>
          <a:off x="6096000" y="1790960"/>
          <a:ext cx="5608321" cy="3933436"/>
        </p:xfrm>
        <a:graphic>
          <a:graphicData uri="http://schemas.openxmlformats.org/drawingml/2006/table">
            <a:tbl>
              <a:tblPr firstRow="1" firstCol="1" bandRow="1">
                <a:tableStyleId>{5C22544A-7EE6-4342-B048-85BDC9FD1C3A}</a:tableStyleId>
              </a:tblPr>
              <a:tblGrid>
                <a:gridCol w="1201782">
                  <a:extLst>
                    <a:ext uri="{9D8B030D-6E8A-4147-A177-3AD203B41FA5}">
                      <a16:colId xmlns:a16="http://schemas.microsoft.com/office/drawing/2014/main" val="427433096"/>
                    </a:ext>
                  </a:extLst>
                </a:gridCol>
                <a:gridCol w="2044413">
                  <a:extLst>
                    <a:ext uri="{9D8B030D-6E8A-4147-A177-3AD203B41FA5}">
                      <a16:colId xmlns:a16="http://schemas.microsoft.com/office/drawing/2014/main" val="2790726228"/>
                    </a:ext>
                  </a:extLst>
                </a:gridCol>
                <a:gridCol w="2362126">
                  <a:extLst>
                    <a:ext uri="{9D8B030D-6E8A-4147-A177-3AD203B41FA5}">
                      <a16:colId xmlns:a16="http://schemas.microsoft.com/office/drawing/2014/main" val="3727486172"/>
                    </a:ext>
                  </a:extLst>
                </a:gridCol>
              </a:tblGrid>
              <a:tr h="1151156">
                <a:tc>
                  <a:txBody>
                    <a:bodyPr/>
                    <a:lstStyle/>
                    <a:p>
                      <a:pPr marL="0" marR="0" algn="ctr">
                        <a:lnSpc>
                          <a:spcPct val="115000"/>
                        </a:lnSpc>
                        <a:spcBef>
                          <a:spcPts val="0"/>
                        </a:spcBef>
                        <a:spcAft>
                          <a:spcPts val="0"/>
                        </a:spcAft>
                      </a:pPr>
                      <a:r>
                        <a:rPr lang="en-US" sz="2800" dirty="0">
                          <a:effectLst/>
                        </a:rPr>
                        <a:t> </a:t>
                      </a:r>
                    </a:p>
                    <a:p>
                      <a:pPr marL="0" marR="0" algn="ctr">
                        <a:lnSpc>
                          <a:spcPct val="115000"/>
                        </a:lnSpc>
                        <a:spcBef>
                          <a:spcPts val="0"/>
                        </a:spcBef>
                        <a:spcAft>
                          <a:spcPts val="0"/>
                        </a:spcAft>
                      </a:pPr>
                      <a:r>
                        <a:rPr lang="en-US" sz="2800" dirty="0">
                          <a:effectLst/>
                        </a:rPr>
                        <a:t>Phase</a:t>
                      </a:r>
                      <a:endParaRPr lang="en-US" sz="2800" dirty="0">
                        <a:effectLst/>
                        <a:latin typeface="Arial" panose="020B0604020202020204" pitchFamily="34" charset="0"/>
                        <a:ea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2800" dirty="0">
                          <a:effectLst/>
                        </a:rPr>
                        <a:t>Proposed Start</a:t>
                      </a:r>
                      <a:endParaRPr lang="en-US" sz="2800" dirty="0">
                        <a:effectLst/>
                        <a:latin typeface="Arial" panose="020B0604020202020204" pitchFamily="34" charset="0"/>
                        <a:ea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2800" dirty="0">
                          <a:effectLst/>
                        </a:rPr>
                        <a:t>Proposed Completion</a:t>
                      </a:r>
                      <a:endParaRPr lang="en-US" sz="2800" dirty="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1990801309"/>
                  </a:ext>
                </a:extLst>
              </a:tr>
              <a:tr h="556456">
                <a:tc>
                  <a:txBody>
                    <a:bodyPr/>
                    <a:lstStyle/>
                    <a:p>
                      <a:pPr marL="0" marR="0" algn="ctr">
                        <a:lnSpc>
                          <a:spcPct val="115000"/>
                        </a:lnSpc>
                        <a:spcBef>
                          <a:spcPts val="0"/>
                        </a:spcBef>
                        <a:spcAft>
                          <a:spcPts val="0"/>
                        </a:spcAft>
                      </a:pPr>
                      <a:r>
                        <a:rPr lang="en-US" sz="2800" dirty="0">
                          <a:effectLst/>
                        </a:rPr>
                        <a:t>I</a:t>
                      </a:r>
                      <a:endParaRPr lang="en-US" sz="2800" dirty="0">
                        <a:effectLst/>
                        <a:latin typeface="Arial" panose="020B0604020202020204" pitchFamily="34" charset="0"/>
                        <a:ea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2800" dirty="0">
                          <a:effectLst/>
                        </a:rPr>
                        <a:t>CY23Q3</a:t>
                      </a:r>
                      <a:endParaRPr lang="en-US" sz="2800" dirty="0">
                        <a:effectLst/>
                        <a:latin typeface="Arial" panose="020B0604020202020204" pitchFamily="34" charset="0"/>
                        <a:ea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2800" dirty="0">
                          <a:effectLst/>
                        </a:rPr>
                        <a:t>CY23Q3</a:t>
                      </a:r>
                      <a:endParaRPr lang="en-US" sz="2800" dirty="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4235062779"/>
                  </a:ext>
                </a:extLst>
              </a:tr>
              <a:tr h="556456">
                <a:tc>
                  <a:txBody>
                    <a:bodyPr/>
                    <a:lstStyle/>
                    <a:p>
                      <a:pPr marL="0" marR="0" algn="ctr">
                        <a:lnSpc>
                          <a:spcPct val="115000"/>
                        </a:lnSpc>
                        <a:spcBef>
                          <a:spcPts val="0"/>
                        </a:spcBef>
                        <a:spcAft>
                          <a:spcPts val="0"/>
                        </a:spcAft>
                      </a:pPr>
                      <a:r>
                        <a:rPr lang="en-US" sz="2800" dirty="0">
                          <a:effectLst/>
                        </a:rPr>
                        <a:t>II</a:t>
                      </a:r>
                      <a:endParaRPr lang="en-US" sz="2800" dirty="0">
                        <a:effectLst/>
                        <a:latin typeface="Arial" panose="020B0604020202020204" pitchFamily="34" charset="0"/>
                        <a:ea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2800" dirty="0">
                          <a:effectLst/>
                        </a:rPr>
                        <a:t>CY23Q4</a:t>
                      </a:r>
                      <a:endParaRPr lang="en-US" sz="2800" dirty="0">
                        <a:effectLst/>
                        <a:latin typeface="Arial" panose="020B0604020202020204" pitchFamily="34" charset="0"/>
                        <a:ea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2800" dirty="0">
                          <a:effectLst/>
                        </a:rPr>
                        <a:t>CY23Q4</a:t>
                      </a:r>
                      <a:endParaRPr lang="en-US" sz="2800" dirty="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4037872702"/>
                  </a:ext>
                </a:extLst>
              </a:tr>
              <a:tr h="556456">
                <a:tc>
                  <a:txBody>
                    <a:bodyPr/>
                    <a:lstStyle/>
                    <a:p>
                      <a:pPr marL="0" marR="0" algn="ctr">
                        <a:lnSpc>
                          <a:spcPct val="115000"/>
                        </a:lnSpc>
                        <a:spcBef>
                          <a:spcPts val="0"/>
                        </a:spcBef>
                        <a:spcAft>
                          <a:spcPts val="0"/>
                        </a:spcAft>
                      </a:pPr>
                      <a:r>
                        <a:rPr lang="en-US" sz="2800" dirty="0">
                          <a:effectLst/>
                        </a:rPr>
                        <a:t>III</a:t>
                      </a:r>
                      <a:endParaRPr lang="en-US" sz="2800" dirty="0">
                        <a:effectLst/>
                        <a:latin typeface="Arial" panose="020B0604020202020204" pitchFamily="34" charset="0"/>
                        <a:ea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2800" dirty="0">
                          <a:effectLst/>
                        </a:rPr>
                        <a:t>CY24Q1</a:t>
                      </a:r>
                      <a:endParaRPr lang="en-US" sz="2800" dirty="0">
                        <a:effectLst/>
                        <a:latin typeface="Arial" panose="020B0604020202020204" pitchFamily="34" charset="0"/>
                        <a:ea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2800" dirty="0">
                          <a:effectLst/>
                        </a:rPr>
                        <a:t>CY24Q3</a:t>
                      </a:r>
                      <a:endParaRPr lang="en-US" sz="2800" dirty="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2247310686"/>
                  </a:ext>
                </a:extLst>
              </a:tr>
              <a:tr h="556456">
                <a:tc>
                  <a:txBody>
                    <a:bodyPr/>
                    <a:lstStyle/>
                    <a:p>
                      <a:pPr marL="0" marR="0" algn="ctr">
                        <a:lnSpc>
                          <a:spcPct val="115000"/>
                        </a:lnSpc>
                        <a:spcBef>
                          <a:spcPts val="0"/>
                        </a:spcBef>
                        <a:spcAft>
                          <a:spcPts val="0"/>
                        </a:spcAft>
                      </a:pPr>
                      <a:r>
                        <a:rPr lang="en-US" sz="2800" dirty="0">
                          <a:effectLst/>
                        </a:rPr>
                        <a:t>IV</a:t>
                      </a:r>
                      <a:endParaRPr lang="en-US" sz="2800" dirty="0">
                        <a:effectLst/>
                        <a:latin typeface="Arial" panose="020B0604020202020204" pitchFamily="34" charset="0"/>
                        <a:ea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2800" dirty="0">
                          <a:effectLst/>
                        </a:rPr>
                        <a:t>CY24Q4</a:t>
                      </a:r>
                      <a:endParaRPr lang="en-US" sz="2800" dirty="0">
                        <a:effectLst/>
                        <a:latin typeface="Arial" panose="020B0604020202020204" pitchFamily="34" charset="0"/>
                        <a:ea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2800" dirty="0">
                          <a:effectLst/>
                        </a:rPr>
                        <a:t>CY25Q2</a:t>
                      </a:r>
                      <a:endParaRPr lang="en-US" sz="2800" dirty="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3998494462"/>
                  </a:ext>
                </a:extLst>
              </a:tr>
              <a:tr h="556456">
                <a:tc>
                  <a:txBody>
                    <a:bodyPr/>
                    <a:lstStyle/>
                    <a:p>
                      <a:pPr marL="0" marR="0" algn="ctr">
                        <a:lnSpc>
                          <a:spcPct val="115000"/>
                        </a:lnSpc>
                        <a:spcBef>
                          <a:spcPts val="0"/>
                        </a:spcBef>
                        <a:spcAft>
                          <a:spcPts val="0"/>
                        </a:spcAft>
                      </a:pPr>
                      <a:r>
                        <a:rPr lang="en-US" sz="2800" dirty="0">
                          <a:effectLst/>
                        </a:rPr>
                        <a:t>V</a:t>
                      </a:r>
                      <a:endParaRPr lang="en-US" sz="2800" dirty="0">
                        <a:effectLst/>
                        <a:latin typeface="Arial" panose="020B0604020202020204" pitchFamily="34" charset="0"/>
                        <a:ea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2800" dirty="0">
                          <a:effectLst/>
                        </a:rPr>
                        <a:t>CY25Q3</a:t>
                      </a:r>
                      <a:endParaRPr lang="en-US" sz="2800" dirty="0">
                        <a:effectLst/>
                        <a:latin typeface="Arial" panose="020B0604020202020204" pitchFamily="34" charset="0"/>
                        <a:ea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2800" dirty="0">
                          <a:effectLst/>
                        </a:rPr>
                        <a:t>Ongoing</a:t>
                      </a:r>
                      <a:endParaRPr lang="en-US" sz="2800" dirty="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1776384757"/>
                  </a:ext>
                </a:extLst>
              </a:tr>
            </a:tbl>
          </a:graphicData>
        </a:graphic>
      </p:graphicFrame>
      <p:sp>
        <p:nvSpPr>
          <p:cNvPr id="5" name="TextBox 4">
            <a:extLst>
              <a:ext uri="{FF2B5EF4-FFF2-40B4-BE49-F238E27FC236}">
                <a16:creationId xmlns:a16="http://schemas.microsoft.com/office/drawing/2014/main" id="{64A5C5A3-0CEC-6D93-FF78-951D62931FD2}"/>
              </a:ext>
            </a:extLst>
          </p:cNvPr>
          <p:cNvSpPr txBox="1"/>
          <p:nvPr/>
        </p:nvSpPr>
        <p:spPr>
          <a:xfrm>
            <a:off x="173271" y="6459785"/>
            <a:ext cx="2078315" cy="307777"/>
          </a:xfrm>
          <a:prstGeom prst="rect">
            <a:avLst/>
          </a:prstGeom>
          <a:noFill/>
        </p:spPr>
        <p:txBody>
          <a:bodyPr wrap="square" rtlCol="0">
            <a:spAutoFit/>
          </a:bodyPr>
          <a:lstStyle/>
          <a:p>
            <a:r>
              <a:rPr lang="en-US" sz="1400" dirty="0">
                <a:latin typeface="Arial"/>
                <a:ea typeface="Arial"/>
                <a:cs typeface="Arial"/>
                <a:sym typeface="Arial"/>
              </a:rPr>
              <a:t>Co-Champions</a:t>
            </a:r>
            <a:endParaRPr lang="en-US" dirty="0"/>
          </a:p>
        </p:txBody>
      </p:sp>
    </p:spTree>
    <p:extLst>
      <p:ext uri="{BB962C8B-B14F-4D97-AF65-F5344CB8AC3E}">
        <p14:creationId xmlns:p14="http://schemas.microsoft.com/office/powerpoint/2010/main" val="991229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9"/>
          <p:cNvSpPr txBox="1">
            <a:spLocks noGrp="1"/>
          </p:cNvSpPr>
          <p:nvPr>
            <p:ph type="title"/>
          </p:nvPr>
        </p:nvSpPr>
        <p:spPr>
          <a:xfrm>
            <a:off x="1097280" y="286604"/>
            <a:ext cx="10058400" cy="994042"/>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dirty="0"/>
              <a:t>Session 2 Highlights</a:t>
            </a:r>
            <a:endParaRPr dirty="0"/>
          </a:p>
        </p:txBody>
      </p:sp>
      <p:sp>
        <p:nvSpPr>
          <p:cNvPr id="309" name="Google Shape;309;p9"/>
          <p:cNvSpPr txBox="1">
            <a:spLocks noGrp="1"/>
          </p:cNvSpPr>
          <p:nvPr>
            <p:ph type="body" idx="1"/>
          </p:nvPr>
        </p:nvSpPr>
        <p:spPr>
          <a:xfrm>
            <a:off x="6489254" y="1624803"/>
            <a:ext cx="5539494" cy="4163916"/>
          </a:xfrm>
          <a:prstGeom prst="rect">
            <a:avLst/>
          </a:prstGeom>
          <a:noFill/>
          <a:ln>
            <a:noFill/>
          </a:ln>
        </p:spPr>
        <p:txBody>
          <a:bodyPr spcFirstLastPara="1" wrap="square" lIns="0" tIns="45700" rIns="0" bIns="45700" anchor="t" anchorCtr="0">
            <a:normAutofit/>
          </a:bodyPr>
          <a:lstStyle/>
          <a:p>
            <a:pPr marL="228600" lvl="0" indent="0" algn="l" rtl="0">
              <a:lnSpc>
                <a:spcPct val="100000"/>
              </a:lnSpc>
              <a:spcBef>
                <a:spcPts val="0"/>
              </a:spcBef>
              <a:spcAft>
                <a:spcPts val="0"/>
              </a:spcAft>
              <a:buSzPts val="2800"/>
              <a:buNone/>
            </a:pPr>
            <a:r>
              <a:rPr lang="en-US" b="1" dirty="0">
                <a:latin typeface="Arial"/>
                <a:ea typeface="Arial"/>
                <a:cs typeface="Arial"/>
                <a:sym typeface="Arial"/>
              </a:rPr>
              <a:t>Expectations</a:t>
            </a:r>
          </a:p>
          <a:p>
            <a:pPr marL="685800" lvl="0" indent="-457200" algn="l" rtl="0">
              <a:lnSpc>
                <a:spcPct val="100000"/>
              </a:lnSpc>
              <a:spcBef>
                <a:spcPts val="0"/>
              </a:spcBef>
              <a:spcAft>
                <a:spcPts val="0"/>
              </a:spcAft>
              <a:buSzPts val="2800"/>
              <a:buFont typeface="Arial"/>
              <a:buChar char="•"/>
            </a:pPr>
            <a:r>
              <a:rPr lang="en-US" dirty="0">
                <a:latin typeface="Arial"/>
                <a:ea typeface="Arial"/>
                <a:cs typeface="Arial"/>
                <a:sym typeface="Arial"/>
              </a:rPr>
              <a:t>JSP Process</a:t>
            </a:r>
            <a:endParaRPr sz="2000" dirty="0">
              <a:latin typeface="Arial"/>
              <a:ea typeface="Arial"/>
              <a:cs typeface="Arial"/>
              <a:sym typeface="Arial"/>
            </a:endParaRPr>
          </a:p>
          <a:p>
            <a:pPr marL="914400" lvl="1" indent="-219075" algn="l" rtl="0">
              <a:lnSpc>
                <a:spcPct val="100000"/>
              </a:lnSpc>
              <a:spcBef>
                <a:spcPts val="0"/>
              </a:spcBef>
              <a:spcAft>
                <a:spcPts val="0"/>
              </a:spcAft>
              <a:buSzPts val="2400"/>
              <a:buFont typeface="Arial"/>
              <a:buChar char="◦"/>
            </a:pPr>
            <a:r>
              <a:rPr lang="en-US" dirty="0">
                <a:latin typeface="Arial"/>
                <a:ea typeface="Arial"/>
                <a:cs typeface="Arial"/>
                <a:sym typeface="Arial"/>
              </a:rPr>
              <a:t>Frequent, broad communication</a:t>
            </a:r>
            <a:endParaRPr dirty="0">
              <a:latin typeface="Arial"/>
              <a:ea typeface="Arial"/>
              <a:cs typeface="Arial"/>
              <a:sym typeface="Arial"/>
            </a:endParaRPr>
          </a:p>
          <a:p>
            <a:pPr marL="914400" lvl="1" indent="-219075" algn="l" rtl="0">
              <a:lnSpc>
                <a:spcPct val="100000"/>
              </a:lnSpc>
              <a:spcBef>
                <a:spcPts val="0"/>
              </a:spcBef>
              <a:spcAft>
                <a:spcPts val="0"/>
              </a:spcAft>
              <a:buSzPts val="2400"/>
              <a:buFont typeface="Arial"/>
              <a:buChar char="◦"/>
            </a:pPr>
            <a:r>
              <a:rPr lang="en-US" dirty="0">
                <a:latin typeface="Arial"/>
                <a:ea typeface="Arial"/>
                <a:cs typeface="Arial"/>
                <a:sym typeface="Arial"/>
              </a:rPr>
              <a:t>Wide participation; manageable chunks</a:t>
            </a:r>
            <a:endParaRPr dirty="0">
              <a:latin typeface="Arial"/>
              <a:ea typeface="Arial"/>
              <a:cs typeface="Arial"/>
              <a:sym typeface="Arial"/>
            </a:endParaRPr>
          </a:p>
          <a:p>
            <a:pPr marL="914400" lvl="1" indent="-219075" algn="l" rtl="0">
              <a:lnSpc>
                <a:spcPct val="100000"/>
              </a:lnSpc>
              <a:spcBef>
                <a:spcPts val="0"/>
              </a:spcBef>
              <a:spcAft>
                <a:spcPts val="0"/>
              </a:spcAft>
              <a:buSzPts val="2400"/>
              <a:buFont typeface="Arial"/>
              <a:buChar char="◦"/>
            </a:pPr>
            <a:r>
              <a:rPr lang="en-US" dirty="0">
                <a:latin typeface="Arial"/>
                <a:ea typeface="Arial"/>
                <a:cs typeface="Arial"/>
                <a:sym typeface="Arial"/>
              </a:rPr>
              <a:t>Clear, actionable work</a:t>
            </a:r>
            <a:endParaRPr dirty="0">
              <a:latin typeface="Arial"/>
              <a:ea typeface="Arial"/>
              <a:cs typeface="Arial"/>
              <a:sym typeface="Arial"/>
            </a:endParaRPr>
          </a:p>
          <a:p>
            <a:pPr marL="914400" lvl="1" indent="-219075" algn="l" rtl="0">
              <a:lnSpc>
                <a:spcPct val="100000"/>
              </a:lnSpc>
              <a:spcBef>
                <a:spcPts val="0"/>
              </a:spcBef>
              <a:spcAft>
                <a:spcPts val="0"/>
              </a:spcAft>
              <a:buSzPts val="2400"/>
              <a:buFont typeface="Arial"/>
              <a:buChar char="◦"/>
            </a:pPr>
            <a:r>
              <a:rPr lang="en-US" dirty="0">
                <a:latin typeface="Arial"/>
                <a:ea typeface="Arial"/>
                <a:cs typeface="Arial"/>
                <a:sym typeface="Arial"/>
              </a:rPr>
              <a:t>Follow-through concerns</a:t>
            </a:r>
            <a:endParaRPr dirty="0">
              <a:latin typeface="Arial"/>
              <a:ea typeface="Arial"/>
              <a:cs typeface="Arial"/>
              <a:sym typeface="Arial"/>
            </a:endParaRPr>
          </a:p>
          <a:p>
            <a:pPr marL="384048" lvl="0" indent="0" algn="l" rtl="0">
              <a:lnSpc>
                <a:spcPct val="100000"/>
              </a:lnSpc>
              <a:spcBef>
                <a:spcPts val="0"/>
              </a:spcBef>
              <a:spcAft>
                <a:spcPts val="0"/>
              </a:spcAft>
              <a:buNone/>
            </a:pPr>
            <a:endParaRPr sz="2000" dirty="0">
              <a:latin typeface="Arial"/>
              <a:ea typeface="Arial"/>
              <a:cs typeface="Arial"/>
              <a:sym typeface="Arial"/>
            </a:endParaRPr>
          </a:p>
          <a:p>
            <a:pPr marL="685800" lvl="0" indent="-457200" algn="l" rtl="0">
              <a:lnSpc>
                <a:spcPct val="100000"/>
              </a:lnSpc>
              <a:spcBef>
                <a:spcPts val="0"/>
              </a:spcBef>
              <a:spcAft>
                <a:spcPts val="0"/>
              </a:spcAft>
              <a:buSzPts val="2800"/>
              <a:buFont typeface="Arial"/>
              <a:buChar char="•"/>
            </a:pPr>
            <a:r>
              <a:rPr lang="en-US" dirty="0">
                <a:latin typeface="Arial"/>
                <a:ea typeface="Arial"/>
                <a:cs typeface="Arial"/>
                <a:sym typeface="Arial"/>
              </a:rPr>
              <a:t>JSP Outcome</a:t>
            </a:r>
            <a:endParaRPr sz="2000" dirty="0">
              <a:latin typeface="Arial"/>
              <a:ea typeface="Arial"/>
              <a:cs typeface="Arial"/>
              <a:sym typeface="Arial"/>
            </a:endParaRPr>
          </a:p>
          <a:p>
            <a:pPr marL="914400" lvl="1" indent="-219075" algn="l" rtl="0">
              <a:lnSpc>
                <a:spcPct val="100000"/>
              </a:lnSpc>
              <a:spcBef>
                <a:spcPts val="0"/>
              </a:spcBef>
              <a:spcAft>
                <a:spcPts val="0"/>
              </a:spcAft>
              <a:buSzPts val="2400"/>
              <a:buFont typeface="Arial"/>
              <a:buChar char="◦"/>
            </a:pPr>
            <a:r>
              <a:rPr lang="en-US" dirty="0">
                <a:latin typeface="Arial"/>
                <a:ea typeface="Arial"/>
                <a:cs typeface="Arial"/>
                <a:sym typeface="Arial"/>
              </a:rPr>
              <a:t>Unified vision and consensus</a:t>
            </a:r>
            <a:endParaRPr dirty="0">
              <a:latin typeface="Arial"/>
              <a:ea typeface="Arial"/>
              <a:cs typeface="Arial"/>
              <a:sym typeface="Arial"/>
            </a:endParaRPr>
          </a:p>
          <a:p>
            <a:pPr marL="914400" lvl="1" indent="-219075" algn="l" rtl="0">
              <a:lnSpc>
                <a:spcPct val="100000"/>
              </a:lnSpc>
              <a:spcBef>
                <a:spcPts val="0"/>
              </a:spcBef>
              <a:spcAft>
                <a:spcPts val="0"/>
              </a:spcAft>
              <a:buSzPts val="2400"/>
              <a:buFont typeface="Arial"/>
              <a:buChar char="◦"/>
            </a:pPr>
            <a:r>
              <a:rPr lang="en-US" dirty="0">
                <a:latin typeface="Arial"/>
                <a:ea typeface="Arial"/>
                <a:cs typeface="Arial"/>
                <a:sym typeface="Arial"/>
              </a:rPr>
              <a:t>Actionable, measurable goals</a:t>
            </a:r>
            <a:endParaRPr dirty="0">
              <a:latin typeface="Arial"/>
              <a:ea typeface="Arial"/>
              <a:cs typeface="Arial"/>
              <a:sym typeface="Arial"/>
            </a:endParaRPr>
          </a:p>
          <a:p>
            <a:pPr marL="914400" lvl="1" indent="-219075" algn="l" rtl="0">
              <a:lnSpc>
                <a:spcPct val="100000"/>
              </a:lnSpc>
              <a:spcBef>
                <a:spcPts val="0"/>
              </a:spcBef>
              <a:spcAft>
                <a:spcPts val="0"/>
              </a:spcAft>
              <a:buSzPts val="2400"/>
              <a:buFont typeface="Arial"/>
              <a:buChar char="◦"/>
            </a:pPr>
            <a:r>
              <a:rPr lang="en-US" dirty="0">
                <a:latin typeface="Arial"/>
                <a:ea typeface="Arial"/>
                <a:cs typeface="Arial"/>
                <a:sym typeface="Arial"/>
              </a:rPr>
              <a:t>Focus on growth</a:t>
            </a:r>
            <a:endParaRPr sz="2400" dirty="0">
              <a:latin typeface="Arial"/>
              <a:ea typeface="Arial"/>
              <a:cs typeface="Arial"/>
              <a:sym typeface="Arial"/>
            </a:endParaRPr>
          </a:p>
        </p:txBody>
      </p:sp>
      <p:sp>
        <p:nvSpPr>
          <p:cNvPr id="310" name="Google Shape;310;p9"/>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dirty="0"/>
          </a:p>
        </p:txBody>
      </p:sp>
      <p:graphicFrame>
        <p:nvGraphicFramePr>
          <p:cNvPr id="2" name="Diagram 1">
            <a:extLst>
              <a:ext uri="{FF2B5EF4-FFF2-40B4-BE49-F238E27FC236}">
                <a16:creationId xmlns:a16="http://schemas.microsoft.com/office/drawing/2014/main" id="{B63551A6-2E43-5C96-128D-E347BA940539}"/>
              </a:ext>
            </a:extLst>
          </p:cNvPr>
          <p:cNvGraphicFramePr/>
          <p:nvPr>
            <p:extLst>
              <p:ext uri="{D42A27DB-BD31-4B8C-83A1-F6EECF244321}">
                <p14:modId xmlns:p14="http://schemas.microsoft.com/office/powerpoint/2010/main" val="1610191769"/>
              </p:ext>
            </p:extLst>
          </p:nvPr>
        </p:nvGraphicFramePr>
        <p:xfrm>
          <a:off x="294968" y="1396181"/>
          <a:ext cx="6194286" cy="4744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83E58A1F-B198-89B8-7569-1301B9EC33C3}"/>
              </a:ext>
            </a:extLst>
          </p:cNvPr>
          <p:cNvSpPr txBox="1"/>
          <p:nvPr/>
        </p:nvSpPr>
        <p:spPr>
          <a:xfrm>
            <a:off x="173271" y="6459785"/>
            <a:ext cx="2078315" cy="307777"/>
          </a:xfrm>
          <a:prstGeom prst="rect">
            <a:avLst/>
          </a:prstGeom>
          <a:noFill/>
        </p:spPr>
        <p:txBody>
          <a:bodyPr wrap="square" rtlCol="0">
            <a:spAutoFit/>
          </a:bodyPr>
          <a:lstStyle/>
          <a:p>
            <a:r>
              <a:rPr lang="en-US" sz="1400" dirty="0">
                <a:latin typeface="Arial"/>
                <a:ea typeface="Arial"/>
                <a:cs typeface="Arial"/>
                <a:sym typeface="Arial"/>
              </a:rPr>
              <a:t>Facilitator Team</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11"/>
          <p:cNvSpPr txBox="1">
            <a:spLocks noGrp="1"/>
          </p:cNvSpPr>
          <p:nvPr>
            <p:ph type="title"/>
          </p:nvPr>
        </p:nvSpPr>
        <p:spPr>
          <a:xfrm>
            <a:off x="1097280" y="286604"/>
            <a:ext cx="10058400" cy="994042"/>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dirty="0"/>
              <a:t>Session 2 Highlights (con’t.)</a:t>
            </a:r>
            <a:endParaRPr dirty="0"/>
          </a:p>
        </p:txBody>
      </p:sp>
      <p:sp>
        <p:nvSpPr>
          <p:cNvPr id="325" name="Google Shape;325;p11"/>
          <p:cNvSpPr txBox="1">
            <a:spLocks noGrp="1"/>
          </p:cNvSpPr>
          <p:nvPr>
            <p:ph type="body" idx="1"/>
          </p:nvPr>
        </p:nvSpPr>
        <p:spPr>
          <a:xfrm>
            <a:off x="314632" y="1351981"/>
            <a:ext cx="5190087" cy="5029154"/>
          </a:xfrm>
          <a:prstGeom prst="rect">
            <a:avLst/>
          </a:prstGeom>
          <a:noFill/>
          <a:ln>
            <a:noFill/>
          </a:ln>
        </p:spPr>
        <p:txBody>
          <a:bodyPr spcFirstLastPara="1" wrap="square" lIns="0" tIns="45700" rIns="0" bIns="45700" anchor="t" anchorCtr="0">
            <a:normAutofit fontScale="92500"/>
          </a:bodyPr>
          <a:lstStyle/>
          <a:p>
            <a:pPr marL="0" indent="0" algn="ctr">
              <a:lnSpc>
                <a:spcPct val="115000"/>
              </a:lnSpc>
              <a:spcBef>
                <a:spcPts val="0"/>
              </a:spcBef>
              <a:buSzPts val="2000"/>
              <a:buNone/>
            </a:pPr>
            <a:r>
              <a:rPr lang="en-US" sz="2600" b="1" dirty="0">
                <a:latin typeface="Arial"/>
                <a:ea typeface="Arial"/>
                <a:cs typeface="Arial"/>
                <a:sym typeface="Arial"/>
              </a:rPr>
              <a:t>JSP Implementation – Phase V</a:t>
            </a:r>
          </a:p>
          <a:p>
            <a:pPr marL="285750" indent="-285750">
              <a:lnSpc>
                <a:spcPct val="115000"/>
              </a:lnSpc>
              <a:spcBef>
                <a:spcPts val="0"/>
              </a:spcBef>
              <a:buSzPts val="2000"/>
              <a:buFont typeface="Courier New"/>
              <a:buChar char="o"/>
            </a:pPr>
            <a:r>
              <a:rPr lang="en-US" sz="2100" dirty="0">
                <a:latin typeface="Arial"/>
                <a:ea typeface="Arial"/>
                <a:cs typeface="Arial"/>
                <a:sym typeface="Arial"/>
              </a:rPr>
              <a:t>Annually, champions and planners assess the performance of both organizations and prepare new annual operating plans. They ensure the annual operating plans support the joint strategic plan. </a:t>
            </a:r>
            <a:endParaRPr sz="2100" dirty="0"/>
          </a:p>
          <a:p>
            <a:pPr marL="285750" indent="-285750">
              <a:lnSpc>
                <a:spcPct val="115000"/>
              </a:lnSpc>
              <a:spcBef>
                <a:spcPts val="0"/>
              </a:spcBef>
              <a:buSzPts val="2000"/>
              <a:buFont typeface="Courier New"/>
              <a:buChar char="o"/>
            </a:pPr>
            <a:r>
              <a:rPr lang="en-US" sz="2100" dirty="0">
                <a:latin typeface="Arial"/>
                <a:ea typeface="Arial"/>
                <a:cs typeface="Arial"/>
                <a:sym typeface="Arial"/>
              </a:rPr>
              <a:t>Annually, champions and planners inform audiences and stakeholder groups of annual progress against the strategic plan and solicit feedback.</a:t>
            </a:r>
            <a:endParaRPr sz="2100" dirty="0"/>
          </a:p>
          <a:p>
            <a:pPr marL="285750" indent="-285750">
              <a:lnSpc>
                <a:spcPct val="115000"/>
              </a:lnSpc>
              <a:spcBef>
                <a:spcPts val="0"/>
              </a:spcBef>
              <a:buSzPts val="2000"/>
              <a:buFont typeface="Courier New"/>
              <a:buChar char="o"/>
            </a:pPr>
            <a:r>
              <a:rPr lang="en-US" sz="2100" dirty="0">
                <a:latin typeface="Arial"/>
                <a:ea typeface="Arial"/>
                <a:cs typeface="Arial"/>
                <a:sym typeface="Arial"/>
              </a:rPr>
              <a:t>One year prior to the end of the joint strategic plan period, both organizations prepare to update the strategic plan using a mutually agreed upon framework.</a:t>
            </a:r>
            <a:endParaRPr sz="2100" dirty="0">
              <a:latin typeface="Arial"/>
              <a:ea typeface="Arial"/>
              <a:cs typeface="Arial"/>
              <a:sym typeface="Arial"/>
            </a:endParaRPr>
          </a:p>
          <a:p>
            <a:pPr marL="91440" lvl="0" indent="0" algn="l" rtl="0">
              <a:lnSpc>
                <a:spcPct val="90000"/>
              </a:lnSpc>
              <a:spcBef>
                <a:spcPts val="1200"/>
              </a:spcBef>
              <a:spcAft>
                <a:spcPts val="0"/>
              </a:spcAft>
              <a:buSzPts val="2400"/>
              <a:buNone/>
            </a:pPr>
            <a:endParaRPr dirty="0"/>
          </a:p>
        </p:txBody>
      </p:sp>
      <p:sp>
        <p:nvSpPr>
          <p:cNvPr id="326" name="Google Shape;326;p11"/>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dirty="0"/>
          </a:p>
        </p:txBody>
      </p:sp>
      <p:sp>
        <p:nvSpPr>
          <p:cNvPr id="3" name="Content Placeholder 2">
            <a:extLst>
              <a:ext uri="{FF2B5EF4-FFF2-40B4-BE49-F238E27FC236}">
                <a16:creationId xmlns:a16="http://schemas.microsoft.com/office/drawing/2014/main" id="{B978003A-DC92-E62F-D9BE-DAAAFB512CBD}"/>
              </a:ext>
            </a:extLst>
          </p:cNvPr>
          <p:cNvSpPr txBox="1">
            <a:spLocks/>
          </p:cNvSpPr>
          <p:nvPr/>
        </p:nvSpPr>
        <p:spPr>
          <a:xfrm>
            <a:off x="5751871" y="1351981"/>
            <a:ext cx="6125497" cy="4773516"/>
          </a:xfrm>
          <a:prstGeom prst="rect">
            <a:avLst/>
          </a:prstGeom>
          <a:noFill/>
          <a:ln>
            <a:noFill/>
          </a:ln>
        </p:spPr>
        <p:txBody>
          <a:bodyPr spcFirstLastPara="1" wrap="square" lIns="0" tIns="45700" rIns="0"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200"/>
              </a:spcBef>
              <a:spcAft>
                <a:spcPts val="0"/>
              </a:spcAft>
              <a:buClr>
                <a:schemeClr val="accent1"/>
              </a:buClr>
              <a:buSzPts val="1800"/>
              <a:buFont typeface="Calibri"/>
              <a:buChar char=" "/>
              <a:defRPr sz="24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2000" b="0" i="0" u="none" strike="noStrike" cap="none">
                <a:solidFill>
                  <a:srgbClr val="3F3F3F"/>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accent1"/>
              </a:buClr>
              <a:buSzPts val="1800"/>
              <a:buFont typeface="Calibri"/>
              <a:buChar char="◦"/>
              <a:defRPr sz="1600" b="0" i="0" u="none" strike="noStrike" cap="none">
                <a:solidFill>
                  <a:srgbClr val="3F3F3F"/>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accent1"/>
              </a:buClr>
              <a:buSzPts val="1800"/>
              <a:buFont typeface="Calibri"/>
              <a:buChar char="◦"/>
              <a:defRPr sz="1600" b="0" i="0" u="none" strike="noStrike" cap="none">
                <a:solidFill>
                  <a:srgbClr val="3F3F3F"/>
                </a:solidFill>
                <a:latin typeface="Calibri"/>
                <a:ea typeface="Calibri"/>
                <a:cs typeface="Calibri"/>
                <a:sym typeface="Calibri"/>
              </a:defRPr>
            </a:lvl4pPr>
            <a:lvl5pPr marL="2286000" marR="0" lvl="4" indent="-342900" algn="l" rtl="0">
              <a:lnSpc>
                <a:spcPct val="90000"/>
              </a:lnSpc>
              <a:spcBef>
                <a:spcPts val="400"/>
              </a:spcBef>
              <a:spcAft>
                <a:spcPts val="0"/>
              </a:spcAft>
              <a:buClr>
                <a:schemeClr val="accent1"/>
              </a:buClr>
              <a:buSzPts val="1800"/>
              <a:buFont typeface="Calibri"/>
              <a:buChar char="◦"/>
              <a:defRPr sz="1600" b="0" i="0" u="none" strike="noStrike" cap="none">
                <a:solidFill>
                  <a:srgbClr val="3F3F3F"/>
                </a:solidFill>
                <a:latin typeface="Calibri"/>
                <a:ea typeface="Calibri"/>
                <a:cs typeface="Calibri"/>
                <a:sym typeface="Calibri"/>
              </a:defRPr>
            </a:lvl5pPr>
            <a:lvl6pPr marL="2743200" marR="0" lvl="5"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6pPr>
            <a:lvl7pPr marL="3200400" marR="0" lvl="6"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7pPr>
            <a:lvl8pPr marL="3657600" marR="0" lvl="7"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8pPr>
            <a:lvl9pPr marL="4114800" marR="0" lvl="8" indent="-342900" algn="l" rtl="0">
              <a:lnSpc>
                <a:spcPct val="90000"/>
              </a:lnSpc>
              <a:spcBef>
                <a:spcPts val="400"/>
              </a:spcBef>
              <a:spcAft>
                <a:spcPts val="40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9pPr>
          </a:lstStyle>
          <a:p>
            <a:pPr marL="0" indent="0" algn="ctr">
              <a:lnSpc>
                <a:spcPct val="100000"/>
              </a:lnSpc>
              <a:spcBef>
                <a:spcPts val="0"/>
              </a:spcBef>
              <a:buNone/>
            </a:pPr>
            <a:r>
              <a:rPr lang="en-US" b="1" dirty="0">
                <a:latin typeface="Arial" panose="020B0604020202020204" pitchFamily="34" charset="0"/>
                <a:ea typeface="Arial" panose="020B0604020202020204" pitchFamily="34" charset="0"/>
              </a:rPr>
              <a:t>Impacts of Creating a Joint Strategic Plan</a:t>
            </a:r>
          </a:p>
          <a:p>
            <a:pPr marL="342900">
              <a:lnSpc>
                <a:spcPct val="100000"/>
              </a:lnSpc>
              <a:spcBef>
                <a:spcPts val="0"/>
              </a:spcBef>
              <a:buFont typeface="Courier New" panose="02070309020205020404" pitchFamily="49" charset="0"/>
              <a:buChar char="o"/>
            </a:pPr>
            <a:r>
              <a:rPr lang="en-US" sz="1900" dirty="0">
                <a:latin typeface="Arial" panose="020B0604020202020204" pitchFamily="34" charset="0"/>
                <a:ea typeface="Arial" panose="020B0604020202020204" pitchFamily="34" charset="0"/>
              </a:rPr>
              <a:t>During</a:t>
            </a:r>
          </a:p>
          <a:p>
            <a:pPr marL="800100" lvl="1">
              <a:lnSpc>
                <a:spcPct val="100000"/>
              </a:lnSpc>
              <a:spcBef>
                <a:spcPts val="0"/>
              </a:spcBef>
              <a:buFont typeface="Arial" panose="020B0604020202020204" pitchFamily="34" charset="0"/>
              <a:buChar char="•"/>
            </a:pPr>
            <a:r>
              <a:rPr lang="en-US" sz="1900" dirty="0">
                <a:latin typeface="Arial" panose="020B0604020202020204" pitchFamily="34" charset="0"/>
                <a:ea typeface="Arial" panose="020B0604020202020204" pitchFamily="34" charset="0"/>
              </a:rPr>
              <a:t>Increased workload and reprioritization of some tasks for staff, leaders, and volunteers</a:t>
            </a:r>
          </a:p>
          <a:p>
            <a:pPr marL="800100" lvl="1">
              <a:lnSpc>
                <a:spcPct val="100000"/>
              </a:lnSpc>
              <a:spcBef>
                <a:spcPts val="0"/>
              </a:spcBef>
              <a:buFont typeface="Arial" panose="020B0604020202020204" pitchFamily="34" charset="0"/>
              <a:buChar char="•"/>
            </a:pPr>
            <a:r>
              <a:rPr lang="en-US" sz="1900" dirty="0">
                <a:latin typeface="Arial" panose="020B0604020202020204" pitchFamily="34" charset="0"/>
                <a:ea typeface="Arial" panose="020B0604020202020204" pitchFamily="34" charset="0"/>
              </a:rPr>
              <a:t>Reallocation of resources – time and money</a:t>
            </a:r>
          </a:p>
          <a:p>
            <a:pPr marL="342900">
              <a:lnSpc>
                <a:spcPct val="100000"/>
              </a:lnSpc>
              <a:spcBef>
                <a:spcPts val="0"/>
              </a:spcBef>
              <a:buFont typeface="Courier New" panose="02070309020205020404" pitchFamily="49" charset="0"/>
              <a:buChar char="o"/>
            </a:pPr>
            <a:r>
              <a:rPr lang="en-US" sz="1900" dirty="0">
                <a:latin typeface="Arial" panose="020B0604020202020204" pitchFamily="34" charset="0"/>
                <a:ea typeface="Arial" panose="020B0604020202020204" pitchFamily="34" charset="0"/>
              </a:rPr>
              <a:t>After Completion</a:t>
            </a:r>
          </a:p>
          <a:p>
            <a:pPr marL="800100" lvl="1">
              <a:lnSpc>
                <a:spcPct val="100000"/>
              </a:lnSpc>
              <a:spcBef>
                <a:spcPts val="0"/>
              </a:spcBef>
              <a:buFont typeface="Arial" panose="020B0604020202020204" pitchFamily="34" charset="0"/>
              <a:buChar char="•"/>
            </a:pPr>
            <a:r>
              <a:rPr lang="en-US" sz="1900" dirty="0">
                <a:latin typeface="Arial" panose="020B0604020202020204" pitchFamily="34" charset="0"/>
                <a:ea typeface="Arial" panose="020B0604020202020204" pitchFamily="34" charset="0"/>
              </a:rPr>
              <a:t>Increased effectiveness and efficiency of resources</a:t>
            </a:r>
          </a:p>
          <a:p>
            <a:pPr marL="800100" lvl="1">
              <a:lnSpc>
                <a:spcPct val="100000"/>
              </a:lnSpc>
              <a:spcBef>
                <a:spcPts val="0"/>
              </a:spcBef>
              <a:buFont typeface="Arial" panose="020B0604020202020204" pitchFamily="34" charset="0"/>
              <a:buChar char="•"/>
            </a:pPr>
            <a:r>
              <a:rPr lang="en-US" sz="1900" dirty="0">
                <a:latin typeface="Arial" panose="020B0604020202020204" pitchFamily="34" charset="0"/>
                <a:ea typeface="Arial" panose="020B0604020202020204" pitchFamily="34" charset="0"/>
              </a:rPr>
              <a:t>Increased accountability and responsibility</a:t>
            </a:r>
          </a:p>
          <a:p>
            <a:pPr marL="800100" lvl="1">
              <a:lnSpc>
                <a:spcPct val="100000"/>
              </a:lnSpc>
              <a:spcBef>
                <a:spcPts val="0"/>
              </a:spcBef>
              <a:buFont typeface="Arial" panose="020B0604020202020204" pitchFamily="34" charset="0"/>
              <a:buChar char="•"/>
            </a:pPr>
            <a:r>
              <a:rPr lang="en-US" sz="1900" dirty="0">
                <a:latin typeface="Arial" panose="020B0604020202020204" pitchFamily="34" charset="0"/>
                <a:ea typeface="Arial" panose="020B0604020202020204" pitchFamily="34" charset="0"/>
              </a:rPr>
              <a:t>Increased awareness of performance against annual operating plans</a:t>
            </a:r>
          </a:p>
          <a:p>
            <a:pPr marL="800100" lvl="1">
              <a:lnSpc>
                <a:spcPct val="100000"/>
              </a:lnSpc>
              <a:spcBef>
                <a:spcPts val="0"/>
              </a:spcBef>
              <a:buFont typeface="Arial" panose="020B0604020202020204" pitchFamily="34" charset="0"/>
              <a:buChar char="•"/>
            </a:pPr>
            <a:r>
              <a:rPr lang="en-US" sz="1900" dirty="0">
                <a:latin typeface="Arial" panose="020B0604020202020204" pitchFamily="34" charset="0"/>
                <a:ea typeface="Arial" panose="020B0604020202020204" pitchFamily="34" charset="0"/>
              </a:rPr>
              <a:t>Increased definition to priorities and programs, which indirectly helps with fundraising, recruiting new members, and establishing new chapters or recolonizing chapters</a:t>
            </a:r>
          </a:p>
        </p:txBody>
      </p:sp>
      <p:sp>
        <p:nvSpPr>
          <p:cNvPr id="4" name="TextBox 3">
            <a:extLst>
              <a:ext uri="{FF2B5EF4-FFF2-40B4-BE49-F238E27FC236}">
                <a16:creationId xmlns:a16="http://schemas.microsoft.com/office/drawing/2014/main" id="{DBCB951F-AB09-F735-ECC7-5C9E60994036}"/>
              </a:ext>
            </a:extLst>
          </p:cNvPr>
          <p:cNvSpPr txBox="1"/>
          <p:nvPr/>
        </p:nvSpPr>
        <p:spPr>
          <a:xfrm>
            <a:off x="173271" y="6459785"/>
            <a:ext cx="2078315" cy="307777"/>
          </a:xfrm>
          <a:prstGeom prst="rect">
            <a:avLst/>
          </a:prstGeom>
          <a:noFill/>
        </p:spPr>
        <p:txBody>
          <a:bodyPr wrap="square" rtlCol="0">
            <a:spAutoFit/>
          </a:bodyPr>
          <a:lstStyle/>
          <a:p>
            <a:r>
              <a:rPr lang="en-US" sz="1400" dirty="0">
                <a:latin typeface="Arial"/>
                <a:ea typeface="Arial"/>
                <a:cs typeface="Arial"/>
                <a:sym typeface="Arial"/>
              </a:rPr>
              <a:t>Facilitator Team</a:t>
            </a:r>
            <a:endParaRPr lang="en-US" dirty="0"/>
          </a:p>
        </p:txBody>
      </p:sp>
    </p:spTree>
    <p:extLst>
      <p:ext uri="{BB962C8B-B14F-4D97-AF65-F5344CB8AC3E}">
        <p14:creationId xmlns:p14="http://schemas.microsoft.com/office/powerpoint/2010/main" val="1103541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E0D953-9DE5-D493-0833-4793D8DF0316}"/>
              </a:ext>
            </a:extLst>
          </p:cNvPr>
          <p:cNvPicPr>
            <a:picLocks noChangeAspect="1"/>
          </p:cNvPicPr>
          <p:nvPr/>
        </p:nvPicPr>
        <p:blipFill rotWithShape="1">
          <a:blip r:embed="rId3"/>
          <a:srcRect l="23663" t="18101" r="24219" b="15031"/>
          <a:stretch/>
        </p:blipFill>
        <p:spPr>
          <a:xfrm>
            <a:off x="7143008" y="1351981"/>
            <a:ext cx="4776967" cy="4735668"/>
          </a:xfrm>
          <a:prstGeom prst="rect">
            <a:avLst/>
          </a:prstGeom>
        </p:spPr>
      </p:pic>
      <p:sp>
        <p:nvSpPr>
          <p:cNvPr id="2" name="Title 1">
            <a:extLst>
              <a:ext uri="{FF2B5EF4-FFF2-40B4-BE49-F238E27FC236}">
                <a16:creationId xmlns:a16="http://schemas.microsoft.com/office/drawing/2014/main" id="{BD64EFA7-2984-245E-D076-9706656189BC}"/>
              </a:ext>
            </a:extLst>
          </p:cNvPr>
          <p:cNvSpPr>
            <a:spLocks noGrp="1"/>
          </p:cNvSpPr>
          <p:nvPr>
            <p:ph type="title"/>
          </p:nvPr>
        </p:nvSpPr>
        <p:spPr/>
        <p:txBody>
          <a:bodyPr>
            <a:normAutofit/>
          </a:bodyPr>
          <a:lstStyle/>
          <a:p>
            <a:r>
              <a:rPr lang="en-US" dirty="0">
                <a:latin typeface="Calibri" panose="020F0502020204030204" pitchFamily="34" charset="0"/>
                <a:ea typeface="Calibri" panose="020F0502020204030204" pitchFamily="34" charset="0"/>
                <a:cs typeface="Calibri" panose="020F0502020204030204" pitchFamily="34" charset="0"/>
              </a:rPr>
              <a:t>Session 2 Highlights (con’t.)</a:t>
            </a:r>
          </a:p>
        </p:txBody>
      </p:sp>
      <p:sp>
        <p:nvSpPr>
          <p:cNvPr id="3" name="Content Placeholder 2">
            <a:extLst>
              <a:ext uri="{FF2B5EF4-FFF2-40B4-BE49-F238E27FC236}">
                <a16:creationId xmlns:a16="http://schemas.microsoft.com/office/drawing/2014/main" id="{5DFDDE30-0C2E-4888-63D6-0E4CE73EAA09}"/>
              </a:ext>
            </a:extLst>
          </p:cNvPr>
          <p:cNvSpPr>
            <a:spLocks noGrp="1"/>
          </p:cNvSpPr>
          <p:nvPr>
            <p:ph idx="1"/>
          </p:nvPr>
        </p:nvSpPr>
        <p:spPr>
          <a:xfrm>
            <a:off x="458453" y="1463592"/>
            <a:ext cx="6571612" cy="4543918"/>
          </a:xfrm>
        </p:spPr>
        <p:txBody>
          <a:bodyPr>
            <a:normAutofit/>
          </a:bodyPr>
          <a:lstStyle/>
          <a:p>
            <a:pPr marL="0" marR="0" indent="0" algn="ctr">
              <a:spcBef>
                <a:spcPts val="0"/>
              </a:spcBef>
              <a:spcAft>
                <a:spcPts val="0"/>
              </a:spcAft>
              <a:buNone/>
            </a:pPr>
            <a:r>
              <a:rPr lang="en-US" b="1" dirty="0">
                <a:latin typeface="Arial" panose="020B0604020202020204" pitchFamily="34" charset="0"/>
                <a:ea typeface="Calibri" panose="020F0502020204030204" pitchFamily="34" charset="0"/>
                <a:cs typeface="Arial" panose="020B0604020202020204" pitchFamily="34" charset="0"/>
              </a:rPr>
              <a:t>Things to Consider in Strategic Planning</a:t>
            </a:r>
          </a:p>
          <a:p>
            <a:pPr marR="0">
              <a:spcBef>
                <a:spcPts val="0"/>
              </a:spcBef>
              <a:spcAft>
                <a:spcPts val="0"/>
              </a:spcAft>
              <a:buFont typeface="Arial" panose="020B0604020202020204" pitchFamily="34" charset="0"/>
              <a:buChar char="•"/>
            </a:pPr>
            <a:r>
              <a:rPr lang="en-US" dirty="0">
                <a:latin typeface="Arial" panose="020B0604020202020204" pitchFamily="34" charset="0"/>
                <a:ea typeface="Calibri" panose="020F0502020204030204" pitchFamily="34" charset="0"/>
                <a:cs typeface="Arial" panose="020B0604020202020204" pitchFamily="34" charset="0"/>
              </a:rPr>
              <a:t> Strategic Planning Cycle</a:t>
            </a:r>
          </a:p>
          <a:p>
            <a:pPr marR="0">
              <a:spcBef>
                <a:spcPts val="0"/>
              </a:spcBef>
              <a:spcAft>
                <a:spcPts val="0"/>
              </a:spcAft>
              <a:buFont typeface="Arial" panose="020B0604020202020204" pitchFamily="34" charset="0"/>
              <a:buChar char="•"/>
            </a:pPr>
            <a:r>
              <a:rPr lang="en-US" dirty="0">
                <a:latin typeface="Arial" panose="020B0604020202020204" pitchFamily="34" charset="0"/>
                <a:ea typeface="Calibri" panose="020F0502020204030204" pitchFamily="34" charset="0"/>
                <a:cs typeface="Arial" panose="020B0604020202020204" pitchFamily="34" charset="0"/>
              </a:rPr>
              <a:t> Model of Complex Change Management</a:t>
            </a:r>
          </a:p>
          <a:p>
            <a:pPr marR="0">
              <a:spcBef>
                <a:spcPts val="0"/>
              </a:spcBef>
              <a:spcAft>
                <a:spcPts val="0"/>
              </a:spcAft>
              <a:buFont typeface="Arial" panose="020B0604020202020204" pitchFamily="34" charset="0"/>
              <a:buChar char="•"/>
            </a:pPr>
            <a:r>
              <a:rPr lang="en-US" dirty="0">
                <a:latin typeface="Arial" panose="020B0604020202020204" pitchFamily="34" charset="0"/>
                <a:ea typeface="Calibri" panose="020F0502020204030204" pitchFamily="34" charset="0"/>
                <a:cs typeface="Arial" panose="020B0604020202020204" pitchFamily="34" charset="0"/>
              </a:rPr>
              <a:t> Assess how your organization is performing, identify benchmarks</a:t>
            </a:r>
          </a:p>
          <a:p>
            <a:pPr marR="0">
              <a:spcBef>
                <a:spcPts val="0"/>
              </a:spcBef>
              <a:spcAft>
                <a:spcPts val="0"/>
              </a:spcAft>
              <a:buFont typeface="Arial" panose="020B0604020202020204" pitchFamily="34" charset="0"/>
              <a:buChar char="•"/>
            </a:pPr>
            <a:r>
              <a:rPr lang="en-US" dirty="0">
                <a:latin typeface="Arial" panose="020B0604020202020204" pitchFamily="34" charset="0"/>
                <a:ea typeface="Calibri" panose="020F0502020204030204" pitchFamily="34" charset="0"/>
                <a:cs typeface="Arial" panose="020B0604020202020204" pitchFamily="34" charset="0"/>
              </a:rPr>
              <a:t> Complete a SWOT analysis</a:t>
            </a:r>
          </a:p>
          <a:p>
            <a:pPr>
              <a:spcBef>
                <a:spcPts val="0"/>
              </a:spcBef>
              <a:spcAft>
                <a:spcPts val="0"/>
              </a:spcAft>
              <a:buFont typeface="Arial" panose="020B0604020202020204" pitchFamily="34" charset="0"/>
              <a:buChar char="•"/>
            </a:pPr>
            <a:r>
              <a:rPr lang="en-US" dirty="0">
                <a:latin typeface="Arial" panose="020B0604020202020204" pitchFamily="34" charset="0"/>
                <a:ea typeface="Calibri" panose="020F0502020204030204" pitchFamily="34" charset="0"/>
                <a:cs typeface="Arial" panose="020B0604020202020204" pitchFamily="34" charset="0"/>
                <a:sym typeface="Arial"/>
              </a:rPr>
              <a:t> The identity work of strategic planning -  </a:t>
            </a:r>
            <a:r>
              <a:rPr lang="en-US" dirty="0">
                <a:highlight>
                  <a:srgbClr val="FFFF00"/>
                </a:highlight>
                <a:latin typeface="Arial" panose="020B0604020202020204" pitchFamily="34" charset="0"/>
                <a:ea typeface="Calibri" panose="020F0502020204030204" pitchFamily="34" charset="0"/>
                <a:cs typeface="Arial" panose="020B0604020202020204" pitchFamily="34" charset="0"/>
                <a:sym typeface="Arial"/>
              </a:rPr>
              <a:t>Mission, Vision, and Values </a:t>
            </a:r>
            <a:r>
              <a:rPr lang="en-US" dirty="0">
                <a:latin typeface="Arial" panose="020B0604020202020204" pitchFamily="34" charset="0"/>
                <a:ea typeface="Calibri" panose="020F0502020204030204" pitchFamily="34" charset="0"/>
                <a:cs typeface="Arial" panose="020B0604020202020204" pitchFamily="34" charset="0"/>
                <a:sym typeface="Arial"/>
              </a:rPr>
              <a:t>- must be completed before moving into the Action Planning portion of a strategic plan.  You simply can’t plan “how to get there” if you don’t know “where are you going?”</a:t>
            </a:r>
          </a:p>
          <a:p>
            <a:pPr>
              <a:spcBef>
                <a:spcPts val="0"/>
              </a:spcBef>
              <a:spcAft>
                <a:spcPts val="0"/>
              </a:spcAft>
              <a:buFont typeface="Arial" panose="020B0604020202020204" pitchFamily="34" charset="0"/>
              <a:buChar char="•"/>
            </a:pPr>
            <a:r>
              <a:rPr lang="en-US" dirty="0">
                <a:latin typeface="Arial" panose="020B0604020202020204" pitchFamily="34" charset="0"/>
                <a:ea typeface="Calibri" panose="020F0502020204030204" pitchFamily="34" charset="0"/>
                <a:cs typeface="Arial" panose="020B0604020202020204" pitchFamily="34" charset="0"/>
                <a:sym typeface="Arial"/>
              </a:rPr>
              <a:t> Action Planning begins with visioning</a:t>
            </a:r>
          </a:p>
          <a:p>
            <a:pPr marL="0" marR="0" indent="0">
              <a:spcBef>
                <a:spcPts val="0"/>
              </a:spcBef>
              <a:spcAft>
                <a:spcPts val="0"/>
              </a:spcAft>
              <a:buNone/>
            </a:pPr>
            <a:endParaRPr lang="en-US" dirty="0">
              <a:effectLst/>
              <a:latin typeface="Arial" panose="020B0604020202020204" pitchFamily="34" charset="0"/>
              <a:ea typeface="Times New Roman" panose="02020603050405020304" pitchFamily="18"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57F1A9E7-6B55-61E9-C68F-24F4C72F3F7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CB722A12-0658-81DE-EB94-6FDFB97AFB0D}"/>
              </a:ext>
            </a:extLst>
          </p:cNvPr>
          <p:cNvSpPr txBox="1"/>
          <p:nvPr/>
        </p:nvSpPr>
        <p:spPr>
          <a:xfrm>
            <a:off x="173271" y="6459785"/>
            <a:ext cx="2078315" cy="307777"/>
          </a:xfrm>
          <a:prstGeom prst="rect">
            <a:avLst/>
          </a:prstGeom>
          <a:noFill/>
        </p:spPr>
        <p:txBody>
          <a:bodyPr wrap="square" rtlCol="0">
            <a:spAutoFit/>
          </a:bodyPr>
          <a:lstStyle/>
          <a:p>
            <a:r>
              <a:rPr lang="en-US" sz="1400" dirty="0">
                <a:latin typeface="Arial"/>
                <a:ea typeface="Arial"/>
                <a:cs typeface="Arial"/>
                <a:sym typeface="Arial"/>
              </a:rPr>
              <a:t>Facilitator Team</a:t>
            </a:r>
            <a:endParaRPr lang="en-US" dirty="0"/>
          </a:p>
        </p:txBody>
      </p:sp>
    </p:spTree>
    <p:extLst>
      <p:ext uri="{BB962C8B-B14F-4D97-AF65-F5344CB8AC3E}">
        <p14:creationId xmlns:p14="http://schemas.microsoft.com/office/powerpoint/2010/main" val="203827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16"/>
          <p:cNvSpPr txBox="1">
            <a:spLocks noGrp="1"/>
          </p:cNvSpPr>
          <p:nvPr>
            <p:ph type="title"/>
          </p:nvPr>
        </p:nvSpPr>
        <p:spPr>
          <a:xfrm>
            <a:off x="1097280" y="286604"/>
            <a:ext cx="10058400" cy="994042"/>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dirty="0"/>
              <a:t>Session 2 Highlights (con’t.)</a:t>
            </a:r>
            <a:endParaRPr dirty="0"/>
          </a:p>
        </p:txBody>
      </p:sp>
      <p:sp>
        <p:nvSpPr>
          <p:cNvPr id="368" name="Google Shape;368;p16"/>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dirty="0"/>
          </a:p>
        </p:txBody>
      </p:sp>
      <p:pic>
        <p:nvPicPr>
          <p:cNvPr id="369" name="Google Shape;369;p16"/>
          <p:cNvPicPr preferRelativeResize="0"/>
          <p:nvPr/>
        </p:nvPicPr>
        <p:blipFill rotWithShape="1">
          <a:blip r:embed="rId3">
            <a:alphaModFix/>
          </a:blip>
          <a:srcRect/>
          <a:stretch/>
        </p:blipFill>
        <p:spPr>
          <a:xfrm>
            <a:off x="3710105" y="1373812"/>
            <a:ext cx="8272073" cy="4795444"/>
          </a:xfrm>
          <a:prstGeom prst="rect">
            <a:avLst/>
          </a:prstGeom>
          <a:noFill/>
          <a:ln>
            <a:noFill/>
          </a:ln>
        </p:spPr>
      </p:pic>
      <p:sp>
        <p:nvSpPr>
          <p:cNvPr id="3" name="TextBox 2">
            <a:extLst>
              <a:ext uri="{FF2B5EF4-FFF2-40B4-BE49-F238E27FC236}">
                <a16:creationId xmlns:a16="http://schemas.microsoft.com/office/drawing/2014/main" id="{194DD210-73C0-42C1-4152-38904CE60C51}"/>
              </a:ext>
            </a:extLst>
          </p:cNvPr>
          <p:cNvSpPr txBox="1"/>
          <p:nvPr/>
        </p:nvSpPr>
        <p:spPr>
          <a:xfrm>
            <a:off x="209822" y="2664542"/>
            <a:ext cx="3339622" cy="1384995"/>
          </a:xfrm>
          <a:prstGeom prst="rect">
            <a:avLst/>
          </a:prstGeom>
          <a:noFill/>
          <a:ln w="12700">
            <a:solidFill>
              <a:schemeClr val="tx1"/>
            </a:solidFill>
          </a:ln>
        </p:spPr>
        <p:txBody>
          <a:bodyPr wrap="square" rtlCol="0">
            <a:spAutoFit/>
          </a:bodyPr>
          <a:lstStyle/>
          <a:p>
            <a:pPr algn="ctr"/>
            <a:r>
              <a:rPr lang="en-US" sz="2800" b="1" dirty="0"/>
              <a:t>Model of Complex Change Management</a:t>
            </a:r>
          </a:p>
        </p:txBody>
      </p:sp>
      <p:sp>
        <p:nvSpPr>
          <p:cNvPr id="4" name="TextBox 3">
            <a:extLst>
              <a:ext uri="{FF2B5EF4-FFF2-40B4-BE49-F238E27FC236}">
                <a16:creationId xmlns:a16="http://schemas.microsoft.com/office/drawing/2014/main" id="{F609B23C-77EE-0211-F3F9-81D02157A95C}"/>
              </a:ext>
            </a:extLst>
          </p:cNvPr>
          <p:cNvSpPr txBox="1"/>
          <p:nvPr/>
        </p:nvSpPr>
        <p:spPr>
          <a:xfrm>
            <a:off x="173271" y="6459785"/>
            <a:ext cx="2078315" cy="307777"/>
          </a:xfrm>
          <a:prstGeom prst="rect">
            <a:avLst/>
          </a:prstGeom>
          <a:noFill/>
        </p:spPr>
        <p:txBody>
          <a:bodyPr wrap="square" rtlCol="0">
            <a:spAutoFit/>
          </a:bodyPr>
          <a:lstStyle/>
          <a:p>
            <a:r>
              <a:rPr lang="en-US" sz="1400" dirty="0">
                <a:latin typeface="Arial"/>
                <a:ea typeface="Arial"/>
                <a:cs typeface="Arial"/>
                <a:sym typeface="Arial"/>
              </a:rPr>
              <a:t>Facilitator Team</a:t>
            </a:r>
            <a:endParaRPr lang="en-US" dirty="0"/>
          </a:p>
        </p:txBody>
      </p:sp>
    </p:spTree>
  </p:cSld>
  <p:clrMapOvr>
    <a:masterClrMapping/>
  </p:clrMapOvr>
</p:sld>
</file>

<file path=ppt/theme/theme1.xml><?xml version="1.0" encoding="utf-8"?>
<a:theme xmlns:a="http://schemas.openxmlformats.org/drawingml/2006/main" name="Retrospect">
  <a:themeElements>
    <a:clrScheme name="Custom 1">
      <a:dk1>
        <a:srgbClr val="000000"/>
      </a:dk1>
      <a:lt1>
        <a:srgbClr val="FFFFFF"/>
      </a:lt1>
      <a:dk2>
        <a:srgbClr val="505046"/>
      </a:dk2>
      <a:lt2>
        <a:srgbClr val="EEECE1"/>
      </a:lt2>
      <a:accent1>
        <a:srgbClr val="800000"/>
      </a:accent1>
      <a:accent2>
        <a:srgbClr val="F8D410"/>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Retrospect">
  <a:themeElements>
    <a:clrScheme name="Custom 1">
      <a:dk1>
        <a:srgbClr val="000000"/>
      </a:dk1>
      <a:lt1>
        <a:srgbClr val="FFFFFF"/>
      </a:lt1>
      <a:dk2>
        <a:srgbClr val="505046"/>
      </a:dk2>
      <a:lt2>
        <a:srgbClr val="EEECE1"/>
      </a:lt2>
      <a:accent1>
        <a:srgbClr val="800000"/>
      </a:accent1>
      <a:accent2>
        <a:srgbClr val="F8D410"/>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Retrospect">
  <a:themeElements>
    <a:clrScheme name="Custom 1">
      <a:dk1>
        <a:sysClr val="windowText" lastClr="000000"/>
      </a:dk1>
      <a:lt1>
        <a:sysClr val="window" lastClr="FFFFFF"/>
      </a:lt1>
      <a:dk2>
        <a:srgbClr val="505046"/>
      </a:dk2>
      <a:lt2>
        <a:srgbClr val="EEECE1"/>
      </a:lt2>
      <a:accent1>
        <a:srgbClr val="800000"/>
      </a:accent1>
      <a:accent2>
        <a:srgbClr val="F8D410"/>
      </a:accent2>
      <a:accent3>
        <a:srgbClr val="B64926"/>
      </a:accent3>
      <a:accent4>
        <a:srgbClr val="FF8427"/>
      </a:accent4>
      <a:accent5>
        <a:srgbClr val="CC9900"/>
      </a:accent5>
      <a:accent6>
        <a:srgbClr val="B22600"/>
      </a:accent6>
      <a:hlink>
        <a:srgbClr val="CC9900"/>
      </a:hlink>
      <a:folHlink>
        <a:srgbClr val="66669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2317</TotalTime>
  <Words>2911</Words>
  <Application>Microsoft Office PowerPoint</Application>
  <PresentationFormat>Widescreen</PresentationFormat>
  <Paragraphs>521</Paragraphs>
  <Slides>36</Slides>
  <Notes>36</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36</vt:i4>
      </vt:variant>
    </vt:vector>
  </HeadingPairs>
  <TitlesOfParts>
    <vt:vector size="45" baseType="lpstr">
      <vt:lpstr>Arial</vt:lpstr>
      <vt:lpstr>Calibri</vt:lpstr>
      <vt:lpstr>Calibri Light</vt:lpstr>
      <vt:lpstr>Courier New</vt:lpstr>
      <vt:lpstr>Noto Sans Symbols</vt:lpstr>
      <vt:lpstr>Wingdings</vt:lpstr>
      <vt:lpstr>Retrospect</vt:lpstr>
      <vt:lpstr>1_Retrospect</vt:lpstr>
      <vt:lpstr>2_Retrospect</vt:lpstr>
      <vt:lpstr>        Joint Strategic Plan Planning Committee</vt:lpstr>
      <vt:lpstr>Virtual Meeting Tips</vt:lpstr>
      <vt:lpstr>Co-Champion Welcome</vt:lpstr>
      <vt:lpstr>Session 1 Highlights</vt:lpstr>
      <vt:lpstr>Session 1 Highlights (con’t.)</vt:lpstr>
      <vt:lpstr>Session 2 Highlights</vt:lpstr>
      <vt:lpstr>Session 2 Highlights (con’t.)</vt:lpstr>
      <vt:lpstr>Session 2 Highlights (con’t.)</vt:lpstr>
      <vt:lpstr>Session 2 Highlights (con’t.)</vt:lpstr>
      <vt:lpstr>Session 2 Highlights (con’t.)</vt:lpstr>
      <vt:lpstr>Session 2 Highlights (con’t.)</vt:lpstr>
      <vt:lpstr>Session 2 Highlights (con’t.)</vt:lpstr>
      <vt:lpstr>Session 2 Highlights (con’t.)</vt:lpstr>
      <vt:lpstr>Approve Minutes from Session 2</vt:lpstr>
      <vt:lpstr>Completed Actions since Session 2</vt:lpstr>
      <vt:lpstr>JSP Foundational Items</vt:lpstr>
      <vt:lpstr>Expectations – 18 Survey Responses</vt:lpstr>
      <vt:lpstr>Ground Rules – 18 Survey Responses</vt:lpstr>
      <vt:lpstr>PowerPoint Presentation</vt:lpstr>
      <vt:lpstr>Purpose – 18 Survey Responses</vt:lpstr>
      <vt:lpstr>Proposed Framework</vt:lpstr>
      <vt:lpstr>JSP Strategic Planning Cycle Assess – Plan – Perform</vt:lpstr>
      <vt:lpstr>JSP Schedule</vt:lpstr>
      <vt:lpstr>PowerPoint Presentation</vt:lpstr>
      <vt:lpstr>Task Organization Chart 3 Committees and 3 Standing Teams</vt:lpstr>
      <vt:lpstr>Task Organization Chart 19 Task Teams – Assess Phase, Jan-Jul 24</vt:lpstr>
      <vt:lpstr>Task Organization Chart 8-15 Teams – Plan Phase, Jun 24 – Feb 25</vt:lpstr>
      <vt:lpstr>Task Statements</vt:lpstr>
      <vt:lpstr>Task Statement Example  Housing Corporation Focus Group</vt:lpstr>
      <vt:lpstr>Proposed Staffing Summary</vt:lpstr>
      <vt:lpstr>Proposed Next Steps</vt:lpstr>
      <vt:lpstr>Questions and Comments</vt:lpstr>
      <vt:lpstr>Proposed Framework – Interim Decisions</vt:lpstr>
      <vt:lpstr>Committee Reports</vt:lpstr>
      <vt:lpstr>Wrap Up</vt:lpstr>
      <vt:lpstr>Upcoming Events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Joint Strategic Plan Planning Committee</dc:title>
  <dc:creator>Greg Stolp</dc:creator>
  <cp:lastModifiedBy>Greg Stolp</cp:lastModifiedBy>
  <cp:revision>2</cp:revision>
  <cp:lastPrinted>2023-11-21T14:44:10Z</cp:lastPrinted>
  <dcterms:created xsi:type="dcterms:W3CDTF">2020-07-12T19:45:03Z</dcterms:created>
  <dcterms:modified xsi:type="dcterms:W3CDTF">2023-11-21T14:56:23Z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0x010100C8A6600EFF55EB4AB3D75B617B6C456B</vt:lpwstr>
  </property>
</Properties>
</file>