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74" r:id="rId2"/>
    <p:sldMasterId id="2147483685" r:id="rId3"/>
  </p:sldMasterIdLst>
  <p:notesMasterIdLst>
    <p:notesMasterId r:id="rId78"/>
  </p:notesMasterIdLst>
  <p:sldIdLst>
    <p:sldId id="256" r:id="rId4"/>
    <p:sldId id="257" r:id="rId5"/>
    <p:sldId id="258" r:id="rId6"/>
    <p:sldId id="673" r:id="rId7"/>
    <p:sldId id="700" r:id="rId8"/>
    <p:sldId id="657" r:id="rId9"/>
    <p:sldId id="302" r:id="rId10"/>
    <p:sldId id="263" r:id="rId11"/>
    <p:sldId id="284" r:id="rId12"/>
    <p:sldId id="696" r:id="rId13"/>
    <p:sldId id="697" r:id="rId14"/>
    <p:sldId id="294" r:id="rId15"/>
    <p:sldId id="679" r:id="rId16"/>
    <p:sldId id="692" r:id="rId17"/>
    <p:sldId id="261" r:id="rId18"/>
    <p:sldId id="262" r:id="rId19"/>
    <p:sldId id="689" r:id="rId20"/>
    <p:sldId id="702" r:id="rId21"/>
    <p:sldId id="703" r:id="rId22"/>
    <p:sldId id="291" r:id="rId23"/>
    <p:sldId id="355" r:id="rId24"/>
    <p:sldId id="372" r:id="rId25"/>
    <p:sldId id="367" r:id="rId26"/>
    <p:sldId id="369" r:id="rId27"/>
    <p:sldId id="375" r:id="rId28"/>
    <p:sldId id="386" r:id="rId29"/>
    <p:sldId id="424" r:id="rId30"/>
    <p:sldId id="425" r:id="rId31"/>
    <p:sldId id="378" r:id="rId32"/>
    <p:sldId id="379" r:id="rId33"/>
    <p:sldId id="380" r:id="rId34"/>
    <p:sldId id="381" r:id="rId35"/>
    <p:sldId id="377" r:id="rId36"/>
    <p:sldId id="382" r:id="rId37"/>
    <p:sldId id="383" r:id="rId38"/>
    <p:sldId id="385" r:id="rId39"/>
    <p:sldId id="374" r:id="rId40"/>
    <p:sldId id="376" r:id="rId41"/>
    <p:sldId id="426" r:id="rId42"/>
    <p:sldId id="289" r:id="rId43"/>
    <p:sldId id="701" r:id="rId44"/>
    <p:sldId id="694" r:id="rId45"/>
    <p:sldId id="704" r:id="rId46"/>
    <p:sldId id="705" r:id="rId47"/>
    <p:sldId id="259" r:id="rId48"/>
    <p:sldId id="260" r:id="rId49"/>
    <p:sldId id="270" r:id="rId50"/>
    <p:sldId id="706" r:id="rId51"/>
    <p:sldId id="709" r:id="rId52"/>
    <p:sldId id="707" r:id="rId53"/>
    <p:sldId id="264" r:id="rId54"/>
    <p:sldId id="265" r:id="rId55"/>
    <p:sldId id="266" r:id="rId56"/>
    <p:sldId id="267" r:id="rId57"/>
    <p:sldId id="268" r:id="rId58"/>
    <p:sldId id="274" r:id="rId59"/>
    <p:sldId id="708" r:id="rId60"/>
    <p:sldId id="272" r:id="rId61"/>
    <p:sldId id="275" r:id="rId62"/>
    <p:sldId id="695" r:id="rId63"/>
    <p:sldId id="290" r:id="rId64"/>
    <p:sldId id="287" r:id="rId65"/>
    <p:sldId id="698" r:id="rId66"/>
    <p:sldId id="298" r:id="rId67"/>
    <p:sldId id="297" r:id="rId68"/>
    <p:sldId id="688" r:id="rId69"/>
    <p:sldId id="299" r:id="rId70"/>
    <p:sldId id="271" r:id="rId71"/>
    <p:sldId id="690" r:id="rId72"/>
    <p:sldId id="693" r:id="rId73"/>
    <p:sldId id="293" r:id="rId74"/>
    <p:sldId id="663" r:id="rId75"/>
    <p:sldId id="666" r:id="rId76"/>
    <p:sldId id="686" r:id="rId77"/>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hvCI46BRTJ6xFX5nUkZyUotpTK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5E930A-3874-44F4-B10A-60ECF33181BB}">
  <a:tblStyle styleId="{DB5E930A-3874-44F4-B10A-60ECF33181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6E6"/>
          </a:solidFill>
        </a:fill>
      </a:tcStyle>
    </a:wholeTbl>
    <a:band1H>
      <a:tcTxStyle/>
      <a:tcStyle>
        <a:tcBdr/>
        <a:fill>
          <a:solidFill>
            <a:srgbClr val="D7CACA"/>
          </a:solidFill>
        </a:fill>
      </a:tcStyle>
    </a:band1H>
    <a:band2H>
      <a:tcTxStyle/>
      <a:tcStyle>
        <a:tcBdr/>
      </a:tcStyle>
    </a:band2H>
    <a:band1V>
      <a:tcTxStyle/>
      <a:tcStyle>
        <a:tcBdr/>
        <a:fill>
          <a:solidFill>
            <a:srgbClr val="D7CA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4444" autoAdjust="0"/>
  </p:normalViewPr>
  <p:slideViewPr>
    <p:cSldViewPr snapToGrid="0">
      <p:cViewPr varScale="1">
        <p:scale>
          <a:sx n="69" d="100"/>
          <a:sy n="69" d="100"/>
        </p:scale>
        <p:origin x="1195" y="77"/>
      </p:cViewPr>
      <p:guideLst/>
    </p:cSldViewPr>
  </p:slideViewPr>
  <p:notesTextViewPr>
    <p:cViewPr>
      <p:scale>
        <a:sx n="1" d="1"/>
        <a:sy n="1" d="1"/>
      </p:scale>
      <p:origin x="0" y="0"/>
    </p:cViewPr>
  </p:notesTextViewPr>
  <p:sorterViewPr>
    <p:cViewPr>
      <p:scale>
        <a:sx n="100" d="100"/>
        <a:sy n="100" d="100"/>
      </p:scale>
      <p:origin x="0" y="-1037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microsoft.com/office/2016/11/relationships/changesInfo" Target="changesInfos/changesInfo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customschemas.google.com/relationships/presentationmetadata" Target="meta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tolp" userId="6e57d06d3f47ac56" providerId="LiveId" clId="{1BD1358D-FA0D-4819-999D-256144A1693B}"/>
    <pc:docChg chg="modSld">
      <pc:chgData name="Greg Stolp" userId="6e57d06d3f47ac56" providerId="LiveId" clId="{1BD1358D-FA0D-4819-999D-256144A1693B}" dt="2024-01-07T11:16:37.053" v="28" actId="6549"/>
      <pc:docMkLst>
        <pc:docMk/>
      </pc:docMkLst>
      <pc:sldChg chg="modNotesTx">
        <pc:chgData name="Greg Stolp" userId="6e57d06d3f47ac56" providerId="LiveId" clId="{1BD1358D-FA0D-4819-999D-256144A1693B}" dt="2024-01-07T11:14:30.177" v="0" actId="6549"/>
        <pc:sldMkLst>
          <pc:docMk/>
          <pc:sldMk cId="0" sldId="257"/>
        </pc:sldMkLst>
      </pc:sldChg>
      <pc:sldChg chg="modNotesTx">
        <pc:chgData name="Greg Stolp" userId="6e57d06d3f47ac56" providerId="LiveId" clId="{1BD1358D-FA0D-4819-999D-256144A1693B}" dt="2024-01-07T11:14:32.584" v="1" actId="6549"/>
        <pc:sldMkLst>
          <pc:docMk/>
          <pc:sldMk cId="0" sldId="258"/>
        </pc:sldMkLst>
      </pc:sldChg>
      <pc:sldChg chg="modNotesTx">
        <pc:chgData name="Greg Stolp" userId="6e57d06d3f47ac56" providerId="LiveId" clId="{1BD1358D-FA0D-4819-999D-256144A1693B}" dt="2024-01-07T11:15:03.254" v="13" actId="6549"/>
        <pc:sldMkLst>
          <pc:docMk/>
          <pc:sldMk cId="0" sldId="261"/>
        </pc:sldMkLst>
      </pc:sldChg>
      <pc:sldChg chg="modNotesTx">
        <pc:chgData name="Greg Stolp" userId="6e57d06d3f47ac56" providerId="LiveId" clId="{1BD1358D-FA0D-4819-999D-256144A1693B}" dt="2024-01-07T11:15:06.533" v="14" actId="6549"/>
        <pc:sldMkLst>
          <pc:docMk/>
          <pc:sldMk cId="0" sldId="262"/>
        </pc:sldMkLst>
      </pc:sldChg>
      <pc:sldChg chg="modNotesTx">
        <pc:chgData name="Greg Stolp" userId="6e57d06d3f47ac56" providerId="LiveId" clId="{1BD1358D-FA0D-4819-999D-256144A1693B}" dt="2024-01-07T11:14:45.801" v="6" actId="6549"/>
        <pc:sldMkLst>
          <pc:docMk/>
          <pc:sldMk cId="3709478831" sldId="263"/>
        </pc:sldMkLst>
      </pc:sldChg>
      <pc:sldChg chg="modNotesTx">
        <pc:chgData name="Greg Stolp" userId="6e57d06d3f47ac56" providerId="LiveId" clId="{1BD1358D-FA0D-4819-999D-256144A1693B}" dt="2024-01-07T11:14:48.356" v="7" actId="6549"/>
        <pc:sldMkLst>
          <pc:docMk/>
          <pc:sldMk cId="3139572195" sldId="284"/>
        </pc:sldMkLst>
      </pc:sldChg>
      <pc:sldChg chg="modNotesTx">
        <pc:chgData name="Greg Stolp" userId="6e57d06d3f47ac56" providerId="LiveId" clId="{1BD1358D-FA0D-4819-999D-256144A1693B}" dt="2024-01-07T11:16:37.053" v="28" actId="6549"/>
        <pc:sldMkLst>
          <pc:docMk/>
          <pc:sldMk cId="0" sldId="287"/>
        </pc:sldMkLst>
      </pc:sldChg>
      <pc:sldChg chg="modNotesTx">
        <pc:chgData name="Greg Stolp" userId="6e57d06d3f47ac56" providerId="LiveId" clId="{1BD1358D-FA0D-4819-999D-256144A1693B}" dt="2024-01-07T11:15:59.519" v="22" actId="6549"/>
        <pc:sldMkLst>
          <pc:docMk/>
          <pc:sldMk cId="0" sldId="289"/>
        </pc:sldMkLst>
      </pc:sldChg>
      <pc:sldChg chg="modNotesTx">
        <pc:chgData name="Greg Stolp" userId="6e57d06d3f47ac56" providerId="LiveId" clId="{1BD1358D-FA0D-4819-999D-256144A1693B}" dt="2024-01-07T11:16:34.975" v="27" actId="6549"/>
        <pc:sldMkLst>
          <pc:docMk/>
          <pc:sldMk cId="0" sldId="290"/>
        </pc:sldMkLst>
      </pc:sldChg>
      <pc:sldChg chg="modNotesTx">
        <pc:chgData name="Greg Stolp" userId="6e57d06d3f47ac56" providerId="LiveId" clId="{1BD1358D-FA0D-4819-999D-256144A1693B}" dt="2024-01-07T11:15:16.648" v="18" actId="6549"/>
        <pc:sldMkLst>
          <pc:docMk/>
          <pc:sldMk cId="3376337857" sldId="291"/>
        </pc:sldMkLst>
      </pc:sldChg>
      <pc:sldChg chg="modNotesTx">
        <pc:chgData name="Greg Stolp" userId="6e57d06d3f47ac56" providerId="LiveId" clId="{1BD1358D-FA0D-4819-999D-256144A1693B}" dt="2024-01-07T11:14:55.176" v="10" actId="6549"/>
        <pc:sldMkLst>
          <pc:docMk/>
          <pc:sldMk cId="1791010395" sldId="294"/>
        </pc:sldMkLst>
      </pc:sldChg>
      <pc:sldChg chg="modNotesTx">
        <pc:chgData name="Greg Stolp" userId="6e57d06d3f47ac56" providerId="LiveId" clId="{1BD1358D-FA0D-4819-999D-256144A1693B}" dt="2024-01-07T11:14:42.497" v="5" actId="6549"/>
        <pc:sldMkLst>
          <pc:docMk/>
          <pc:sldMk cId="2381232964" sldId="302"/>
        </pc:sldMkLst>
      </pc:sldChg>
      <pc:sldChg chg="modNotesTx">
        <pc:chgData name="Greg Stolp" userId="6e57d06d3f47ac56" providerId="LiveId" clId="{1BD1358D-FA0D-4819-999D-256144A1693B}" dt="2024-01-07T11:15:20.178" v="19" actId="6549"/>
        <pc:sldMkLst>
          <pc:docMk/>
          <pc:sldMk cId="2164937368" sldId="355"/>
        </pc:sldMkLst>
      </pc:sldChg>
      <pc:sldChg chg="modNotesTx">
        <pc:chgData name="Greg Stolp" userId="6e57d06d3f47ac56" providerId="LiveId" clId="{1BD1358D-FA0D-4819-999D-256144A1693B}" dt="2024-01-07T11:15:33.502" v="20" actId="6549"/>
        <pc:sldMkLst>
          <pc:docMk/>
          <pc:sldMk cId="2206059609" sldId="375"/>
        </pc:sldMkLst>
      </pc:sldChg>
      <pc:sldChg chg="modNotesTx">
        <pc:chgData name="Greg Stolp" userId="6e57d06d3f47ac56" providerId="LiveId" clId="{1BD1358D-FA0D-4819-999D-256144A1693B}" dt="2024-01-07T11:15:53.888" v="21" actId="6549"/>
        <pc:sldMkLst>
          <pc:docMk/>
          <pc:sldMk cId="2201900397" sldId="376"/>
        </pc:sldMkLst>
      </pc:sldChg>
      <pc:sldChg chg="modNotesTx">
        <pc:chgData name="Greg Stolp" userId="6e57d06d3f47ac56" providerId="LiveId" clId="{1BD1358D-FA0D-4819-999D-256144A1693B}" dt="2024-01-07T11:14:40.425" v="4" actId="6549"/>
        <pc:sldMkLst>
          <pc:docMk/>
          <pc:sldMk cId="203827293" sldId="657"/>
        </pc:sldMkLst>
      </pc:sldChg>
      <pc:sldChg chg="modNotesTx">
        <pc:chgData name="Greg Stolp" userId="6e57d06d3f47ac56" providerId="LiveId" clId="{1BD1358D-FA0D-4819-999D-256144A1693B}" dt="2024-01-07T11:14:35.272" v="2" actId="6549"/>
        <pc:sldMkLst>
          <pc:docMk/>
          <pc:sldMk cId="1927618500" sldId="673"/>
        </pc:sldMkLst>
      </pc:sldChg>
      <pc:sldChg chg="modNotesTx">
        <pc:chgData name="Greg Stolp" userId="6e57d06d3f47ac56" providerId="LiveId" clId="{1BD1358D-FA0D-4819-999D-256144A1693B}" dt="2024-01-07T11:14:56.717" v="11" actId="6549"/>
        <pc:sldMkLst>
          <pc:docMk/>
          <pc:sldMk cId="1076836094" sldId="679"/>
        </pc:sldMkLst>
      </pc:sldChg>
      <pc:sldChg chg="modNotesTx">
        <pc:chgData name="Greg Stolp" userId="6e57d06d3f47ac56" providerId="LiveId" clId="{1BD1358D-FA0D-4819-999D-256144A1693B}" dt="2024-01-07T11:15:10.008" v="15" actId="6549"/>
        <pc:sldMkLst>
          <pc:docMk/>
          <pc:sldMk cId="1412308547" sldId="689"/>
        </pc:sldMkLst>
      </pc:sldChg>
      <pc:sldChg chg="modNotesTx">
        <pc:chgData name="Greg Stolp" userId="6e57d06d3f47ac56" providerId="LiveId" clId="{1BD1358D-FA0D-4819-999D-256144A1693B}" dt="2024-01-07T11:15:01.206" v="12" actId="6549"/>
        <pc:sldMkLst>
          <pc:docMk/>
          <pc:sldMk cId="1733650787" sldId="692"/>
        </pc:sldMkLst>
      </pc:sldChg>
      <pc:sldChg chg="modNotesTx">
        <pc:chgData name="Greg Stolp" userId="6e57d06d3f47ac56" providerId="LiveId" clId="{1BD1358D-FA0D-4819-999D-256144A1693B}" dt="2024-01-07T11:16:05.198" v="24" actId="6549"/>
        <pc:sldMkLst>
          <pc:docMk/>
          <pc:sldMk cId="465195830" sldId="694"/>
        </pc:sldMkLst>
      </pc:sldChg>
      <pc:sldChg chg="modNotesTx">
        <pc:chgData name="Greg Stolp" userId="6e57d06d3f47ac56" providerId="LiveId" clId="{1BD1358D-FA0D-4819-999D-256144A1693B}" dt="2024-01-07T11:16:31.985" v="26" actId="6549"/>
        <pc:sldMkLst>
          <pc:docMk/>
          <pc:sldMk cId="2542540044" sldId="695"/>
        </pc:sldMkLst>
      </pc:sldChg>
      <pc:sldChg chg="modNotesTx">
        <pc:chgData name="Greg Stolp" userId="6e57d06d3f47ac56" providerId="LiveId" clId="{1BD1358D-FA0D-4819-999D-256144A1693B}" dt="2024-01-07T11:14:50.076" v="8" actId="6549"/>
        <pc:sldMkLst>
          <pc:docMk/>
          <pc:sldMk cId="706586645" sldId="696"/>
        </pc:sldMkLst>
      </pc:sldChg>
      <pc:sldChg chg="modNotesTx">
        <pc:chgData name="Greg Stolp" userId="6e57d06d3f47ac56" providerId="LiveId" clId="{1BD1358D-FA0D-4819-999D-256144A1693B}" dt="2024-01-07T11:14:53.330" v="9" actId="6549"/>
        <pc:sldMkLst>
          <pc:docMk/>
          <pc:sldMk cId="4168354493" sldId="697"/>
        </pc:sldMkLst>
      </pc:sldChg>
      <pc:sldChg chg="modNotesTx">
        <pc:chgData name="Greg Stolp" userId="6e57d06d3f47ac56" providerId="LiveId" clId="{1BD1358D-FA0D-4819-999D-256144A1693B}" dt="2024-01-07T11:14:37.109" v="3" actId="6549"/>
        <pc:sldMkLst>
          <pc:docMk/>
          <pc:sldMk cId="3208189229" sldId="700"/>
        </pc:sldMkLst>
      </pc:sldChg>
      <pc:sldChg chg="modNotesTx">
        <pc:chgData name="Greg Stolp" userId="6e57d06d3f47ac56" providerId="LiveId" clId="{1BD1358D-FA0D-4819-999D-256144A1693B}" dt="2024-01-07T11:16:03.017" v="23" actId="6549"/>
        <pc:sldMkLst>
          <pc:docMk/>
          <pc:sldMk cId="1463136114" sldId="701"/>
        </pc:sldMkLst>
      </pc:sldChg>
      <pc:sldChg chg="modNotesTx">
        <pc:chgData name="Greg Stolp" userId="6e57d06d3f47ac56" providerId="LiveId" clId="{1BD1358D-FA0D-4819-999D-256144A1693B}" dt="2024-01-07T11:15:11.987" v="16" actId="6549"/>
        <pc:sldMkLst>
          <pc:docMk/>
          <pc:sldMk cId="2748567407" sldId="702"/>
        </pc:sldMkLst>
      </pc:sldChg>
      <pc:sldChg chg="modNotesTx">
        <pc:chgData name="Greg Stolp" userId="6e57d06d3f47ac56" providerId="LiveId" clId="{1BD1358D-FA0D-4819-999D-256144A1693B}" dt="2024-01-07T11:15:13.569" v="17" actId="6549"/>
        <pc:sldMkLst>
          <pc:docMk/>
          <pc:sldMk cId="2352934075" sldId="703"/>
        </pc:sldMkLst>
      </pc:sldChg>
      <pc:sldChg chg="modNotesTx">
        <pc:chgData name="Greg Stolp" userId="6e57d06d3f47ac56" providerId="LiveId" clId="{1BD1358D-FA0D-4819-999D-256144A1693B}" dt="2024-01-07T11:16:08.896" v="25" actId="6549"/>
        <pc:sldMkLst>
          <pc:docMk/>
          <pc:sldMk cId="3037917317" sldId="704"/>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3" Type="http://schemas.openxmlformats.org/officeDocument/2006/relationships/hyperlink" Target="https://synergosamc.sharepoint.com/:w:/r/sites/PKT/_layouts/15/Doc.aspx?sourcedoc=%7B9C8A6B6C-4A9E-4CE8-9981-6986766513DC%7D&amp;file=Dream%20Building%20Fraternal%20Living%20-%20Bureau.doc&amp;action=default&amp;mobileredirect=true" TargetMode="External"/><Relationship Id="rId2" Type="http://schemas.openxmlformats.org/officeDocument/2006/relationships/hyperlink" Target="https://synergosamc.sharepoint.com/:x:/r/sites/PKT/_layouts/15/Doc.aspx?sourcedoc=%7B3896CF00-91BC-497E-807E-A33B119EA8FE%7D&amp;file=00%20January%2013%20Metrics.xlsx&amp;action=default&amp;mobileredirect=true" TargetMode="External"/><Relationship Id="rId1" Type="http://schemas.openxmlformats.org/officeDocument/2006/relationships/hyperlink" Target="https://synergosamc.sharepoint.com/:w:/r/sites/PKT/_layouts/15/Doc.aspx?sourcedoc=%7B9319CB10-4FCF-4D1C-B955-1746114FD127%7D&amp;file=Agenda-%20February%202.doc&amp;action=default&amp;mobileredirect=true" TargetMode="External"/><Relationship Id="rId4" Type="http://schemas.openxmlformats.org/officeDocument/2006/relationships/hyperlink" Target="https://app.asana.com/0/403620310200799/1204991784262689"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hyperlink" Target="https://synergosamc.sharepoint.com/:w:/r/sites/PKT/_layouts/15/Doc.aspx?sourcedoc=%7B9C8A6B6C-4A9E-4CE8-9981-6986766513DC%7D&amp;file=Dream%20Building%20Fraternal%20Living%20-%20Bureau.doc&amp;action=default&amp;mobileredirect=true" TargetMode="External"/><Relationship Id="rId2" Type="http://schemas.openxmlformats.org/officeDocument/2006/relationships/hyperlink" Target="https://synergosamc.sharepoint.com/:x:/r/sites/PKT/_layouts/15/Doc.aspx?sourcedoc=%7B3896CF00-91BC-497E-807E-A33B119EA8FE%7D&amp;file=00%20January%2013%20Metrics.xlsx&amp;action=default&amp;mobileredirect=true" TargetMode="External"/><Relationship Id="rId1" Type="http://schemas.openxmlformats.org/officeDocument/2006/relationships/hyperlink" Target="https://synergosamc.sharepoint.com/:w:/r/sites/PKT/_layouts/15/Doc.aspx?sourcedoc=%7B9319CB10-4FCF-4D1C-B955-1746114FD127%7D&amp;file=Agenda-%20February%202.doc&amp;action=default&amp;mobileredirect=true" TargetMode="External"/><Relationship Id="rId4" Type="http://schemas.openxmlformats.org/officeDocument/2006/relationships/hyperlink" Target="https://app.asana.com/0/403620310200799/1204991784262689"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C0756-9AA9-4A9F-821A-16710ABDBD66}" type="doc">
      <dgm:prSet loTypeId="urn:microsoft.com/office/officeart/2005/8/layout/cycle8" loCatId="cycle" qsTypeId="urn:microsoft.com/office/officeart/2005/8/quickstyle/simple1" qsCatId="simple" csTypeId="urn:microsoft.com/office/officeart/2005/8/colors/accent1_2" csCatId="accent1" phldr="1"/>
      <dgm:spPr/>
    </dgm:pt>
    <dgm:pt modelId="{C8CFD5DE-2A81-4013-BBBA-3EC1D145CCD8}">
      <dgm:prSet phldrT="[Text]" custT="1"/>
      <dgm:spPr>
        <a:solidFill>
          <a:sysClr val="window" lastClr="FFFFFF"/>
        </a:solidFill>
      </dgm:spPr>
      <dgm:t>
        <a:bodyPr/>
        <a:lstStyle/>
        <a:p>
          <a:r>
            <a:rPr lang="en-US" sz="3200" b="1" dirty="0">
              <a:solidFill>
                <a:sysClr val="windowText" lastClr="000000"/>
              </a:solidFill>
            </a:rPr>
            <a:t>Perform</a:t>
          </a:r>
        </a:p>
        <a:p>
          <a:r>
            <a:rPr lang="en-US" sz="2800" dirty="0">
              <a:solidFill>
                <a:sysClr val="windowText" lastClr="000000"/>
              </a:solidFill>
            </a:rPr>
            <a:t>Fraternity &amp; Foundation</a:t>
          </a:r>
        </a:p>
      </dgm:t>
    </dgm:pt>
    <dgm:pt modelId="{E0C7A148-9395-48EB-8A6E-7326AFF73D6A}" type="parTrans" cxnId="{CA87A8A3-04F5-4403-90D8-2455CC50339D}">
      <dgm:prSet/>
      <dgm:spPr/>
      <dgm:t>
        <a:bodyPr/>
        <a:lstStyle/>
        <a:p>
          <a:endParaRPr lang="en-US"/>
        </a:p>
      </dgm:t>
    </dgm:pt>
    <dgm:pt modelId="{132B80EB-BF8D-4C65-B914-B60660CE0B4C}" type="sibTrans" cxnId="{CA87A8A3-04F5-4403-90D8-2455CC50339D}">
      <dgm:prSet/>
      <dgm:spPr/>
      <dgm:t>
        <a:bodyPr/>
        <a:lstStyle/>
        <a:p>
          <a:endParaRPr lang="en-US"/>
        </a:p>
      </dgm:t>
    </dgm:pt>
    <dgm:pt modelId="{9E4F1E2D-0638-4FCF-AA3C-1E7BFA2CFE5B}">
      <dgm:prSet phldrT="[Text]" custT="1"/>
      <dgm:spPr>
        <a:solidFill>
          <a:srgbClr val="800000"/>
        </a:solidFill>
      </dgm:spPr>
      <dgm:t>
        <a:bodyPr/>
        <a:lstStyle/>
        <a:p>
          <a:r>
            <a:rPr lang="en-US" sz="3200" b="1" dirty="0">
              <a:solidFill>
                <a:schemeClr val="bg1"/>
              </a:solidFill>
            </a:rPr>
            <a:t>Assess</a:t>
          </a:r>
        </a:p>
        <a:p>
          <a:r>
            <a:rPr lang="en-US" sz="2800" dirty="0">
              <a:solidFill>
                <a:schemeClr val="bg1"/>
              </a:solidFill>
            </a:rPr>
            <a:t>JSP</a:t>
          </a:r>
        </a:p>
      </dgm:t>
    </dgm:pt>
    <dgm:pt modelId="{A566370B-ECF0-4C2A-8E5A-4926663282B4}" type="parTrans" cxnId="{A17F476E-A33F-4306-82A7-7E4A09D92F7B}">
      <dgm:prSet/>
      <dgm:spPr/>
      <dgm:t>
        <a:bodyPr/>
        <a:lstStyle/>
        <a:p>
          <a:endParaRPr lang="en-US"/>
        </a:p>
      </dgm:t>
    </dgm:pt>
    <dgm:pt modelId="{5F24CD9B-67EE-4576-BF9B-224CAB74C3E4}" type="sibTrans" cxnId="{A17F476E-A33F-4306-82A7-7E4A09D92F7B}">
      <dgm:prSet/>
      <dgm:spPr/>
      <dgm:t>
        <a:bodyPr/>
        <a:lstStyle/>
        <a:p>
          <a:endParaRPr lang="en-US"/>
        </a:p>
      </dgm:t>
    </dgm:pt>
    <dgm:pt modelId="{2030F03B-3E26-4FA2-BB8A-F9C95377BD54}">
      <dgm:prSet phldrT="[Text]" custT="1"/>
      <dgm:spPr>
        <a:solidFill>
          <a:srgbClr val="F8D410"/>
        </a:solidFill>
      </dgm:spPr>
      <dgm:t>
        <a:bodyPr/>
        <a:lstStyle/>
        <a:p>
          <a:r>
            <a:rPr lang="en-US" sz="3200" b="1" dirty="0">
              <a:solidFill>
                <a:schemeClr val="bg1"/>
              </a:solidFill>
            </a:rPr>
            <a:t>Plan</a:t>
          </a:r>
        </a:p>
        <a:p>
          <a:r>
            <a:rPr lang="en-US" sz="2800" dirty="0">
              <a:solidFill>
                <a:schemeClr val="bg1"/>
              </a:solidFill>
            </a:rPr>
            <a:t>JSP</a:t>
          </a:r>
        </a:p>
      </dgm:t>
    </dgm:pt>
    <dgm:pt modelId="{814AB6D2-5FE0-4D37-9C1E-FA45D2279E1C}" type="sibTrans" cxnId="{FD002875-2073-4548-976D-BC0FD9BC9A5C}">
      <dgm:prSet/>
      <dgm:spPr/>
      <dgm:t>
        <a:bodyPr/>
        <a:lstStyle/>
        <a:p>
          <a:endParaRPr lang="en-US"/>
        </a:p>
      </dgm:t>
    </dgm:pt>
    <dgm:pt modelId="{D61C911D-8EE4-481A-BEF7-CD4B8416B652}" type="parTrans" cxnId="{FD002875-2073-4548-976D-BC0FD9BC9A5C}">
      <dgm:prSet/>
      <dgm:spPr/>
      <dgm:t>
        <a:bodyPr/>
        <a:lstStyle/>
        <a:p>
          <a:endParaRPr lang="en-US"/>
        </a:p>
      </dgm:t>
    </dgm:pt>
    <dgm:pt modelId="{295630F4-5C48-4EF7-9F13-D07776AADA20}" type="pres">
      <dgm:prSet presAssocID="{3BCC0756-9AA9-4A9F-821A-16710ABDBD66}" presName="compositeShape" presStyleCnt="0">
        <dgm:presLayoutVars>
          <dgm:chMax val="7"/>
          <dgm:dir/>
          <dgm:resizeHandles val="exact"/>
        </dgm:presLayoutVars>
      </dgm:prSet>
      <dgm:spPr/>
    </dgm:pt>
    <dgm:pt modelId="{34FBF53C-0DEE-46DC-B2AB-E108102FFC19}" type="pres">
      <dgm:prSet presAssocID="{3BCC0756-9AA9-4A9F-821A-16710ABDBD66}" presName="wedge1" presStyleLbl="node1" presStyleIdx="0" presStyleCnt="3"/>
      <dgm:spPr/>
    </dgm:pt>
    <dgm:pt modelId="{1E5C8B6C-AF3C-4163-B8A8-9A5E237E41ED}" type="pres">
      <dgm:prSet presAssocID="{3BCC0756-9AA9-4A9F-821A-16710ABDBD66}" presName="dummy1a" presStyleCnt="0"/>
      <dgm:spPr/>
    </dgm:pt>
    <dgm:pt modelId="{2C5F0B1C-2FCD-4380-9301-E9A84ED4F6CC}" type="pres">
      <dgm:prSet presAssocID="{3BCC0756-9AA9-4A9F-821A-16710ABDBD66}" presName="dummy1b" presStyleCnt="0"/>
      <dgm:spPr/>
    </dgm:pt>
    <dgm:pt modelId="{CF10EFDB-53D1-4BD2-BB71-2AA9ED4A584A}" type="pres">
      <dgm:prSet presAssocID="{3BCC0756-9AA9-4A9F-821A-16710ABDBD66}" presName="wedge1Tx" presStyleLbl="node1" presStyleIdx="0" presStyleCnt="3">
        <dgm:presLayoutVars>
          <dgm:chMax val="0"/>
          <dgm:chPref val="0"/>
          <dgm:bulletEnabled val="1"/>
        </dgm:presLayoutVars>
      </dgm:prSet>
      <dgm:spPr/>
    </dgm:pt>
    <dgm:pt modelId="{38E9E0B7-21EB-453E-8055-03F9C17029FA}" type="pres">
      <dgm:prSet presAssocID="{3BCC0756-9AA9-4A9F-821A-16710ABDBD66}" presName="wedge2" presStyleLbl="node1" presStyleIdx="1" presStyleCnt="3"/>
      <dgm:spPr/>
    </dgm:pt>
    <dgm:pt modelId="{0A1A45BC-6A9E-4E36-AB67-E9687869C480}" type="pres">
      <dgm:prSet presAssocID="{3BCC0756-9AA9-4A9F-821A-16710ABDBD66}" presName="dummy2a" presStyleCnt="0"/>
      <dgm:spPr/>
    </dgm:pt>
    <dgm:pt modelId="{12EF37CF-E4AF-4B2B-96A2-1779B2F0BDF2}" type="pres">
      <dgm:prSet presAssocID="{3BCC0756-9AA9-4A9F-821A-16710ABDBD66}" presName="dummy2b" presStyleCnt="0"/>
      <dgm:spPr/>
    </dgm:pt>
    <dgm:pt modelId="{38C482EE-4567-45E8-93FA-96F52F3C8258}" type="pres">
      <dgm:prSet presAssocID="{3BCC0756-9AA9-4A9F-821A-16710ABDBD66}" presName="wedge2Tx" presStyleLbl="node1" presStyleIdx="1" presStyleCnt="3">
        <dgm:presLayoutVars>
          <dgm:chMax val="0"/>
          <dgm:chPref val="0"/>
          <dgm:bulletEnabled val="1"/>
        </dgm:presLayoutVars>
      </dgm:prSet>
      <dgm:spPr/>
    </dgm:pt>
    <dgm:pt modelId="{878FB46F-AEFF-49F5-B034-C149684F63FB}" type="pres">
      <dgm:prSet presAssocID="{3BCC0756-9AA9-4A9F-821A-16710ABDBD66}" presName="wedge3" presStyleLbl="node1" presStyleIdx="2" presStyleCnt="3"/>
      <dgm:spPr/>
    </dgm:pt>
    <dgm:pt modelId="{BC28BCC0-33AB-403B-9B29-D3FB96F2CEE4}" type="pres">
      <dgm:prSet presAssocID="{3BCC0756-9AA9-4A9F-821A-16710ABDBD66}" presName="dummy3a" presStyleCnt="0"/>
      <dgm:spPr/>
    </dgm:pt>
    <dgm:pt modelId="{2FE18CC5-264C-4B85-A47A-F6450C9F542D}" type="pres">
      <dgm:prSet presAssocID="{3BCC0756-9AA9-4A9F-821A-16710ABDBD66}" presName="dummy3b" presStyleCnt="0"/>
      <dgm:spPr/>
    </dgm:pt>
    <dgm:pt modelId="{B7069E00-F089-4494-BE77-A4B3511ADB82}" type="pres">
      <dgm:prSet presAssocID="{3BCC0756-9AA9-4A9F-821A-16710ABDBD66}" presName="wedge3Tx" presStyleLbl="node1" presStyleIdx="2" presStyleCnt="3">
        <dgm:presLayoutVars>
          <dgm:chMax val="0"/>
          <dgm:chPref val="0"/>
          <dgm:bulletEnabled val="1"/>
        </dgm:presLayoutVars>
      </dgm:prSet>
      <dgm:spPr/>
    </dgm:pt>
    <dgm:pt modelId="{FE575A75-AF31-4C72-AF57-646002E9D0AF}" type="pres">
      <dgm:prSet presAssocID="{814AB6D2-5FE0-4D37-9C1E-FA45D2279E1C}" presName="arrowWedge1" presStyleLbl="fgSibTrans2D1" presStyleIdx="0" presStyleCnt="3"/>
      <dgm:spPr/>
    </dgm:pt>
    <dgm:pt modelId="{30303490-CC05-4B40-8DBD-413CFDF1F027}" type="pres">
      <dgm:prSet presAssocID="{132B80EB-BF8D-4C65-B914-B60660CE0B4C}" presName="arrowWedge2" presStyleLbl="fgSibTrans2D1" presStyleIdx="1" presStyleCnt="3"/>
      <dgm:spPr/>
    </dgm:pt>
    <dgm:pt modelId="{4482B714-E7C1-4518-8B28-72BD23DD005F}" type="pres">
      <dgm:prSet presAssocID="{5F24CD9B-67EE-4576-BF9B-224CAB74C3E4}" presName="arrowWedge3" presStyleLbl="fgSibTrans2D1" presStyleIdx="2" presStyleCnt="3"/>
      <dgm:spPr/>
    </dgm:pt>
  </dgm:ptLst>
  <dgm:cxnLst>
    <dgm:cxn modelId="{7EE6A901-D093-4F3E-B3F0-D8D8A3016A2E}" type="presOf" srcId="{9E4F1E2D-0638-4FCF-AA3C-1E7BFA2CFE5B}" destId="{B7069E00-F089-4494-BE77-A4B3511ADB82}" srcOrd="1" destOrd="0" presId="urn:microsoft.com/office/officeart/2005/8/layout/cycle8"/>
    <dgm:cxn modelId="{BA081306-BD7B-40A0-B3EE-8F3071D66A45}" type="presOf" srcId="{2030F03B-3E26-4FA2-BB8A-F9C95377BD54}" destId="{34FBF53C-0DEE-46DC-B2AB-E108102FFC19}" srcOrd="0" destOrd="0" presId="urn:microsoft.com/office/officeart/2005/8/layout/cycle8"/>
    <dgm:cxn modelId="{E5E47030-D482-4DCE-A1BB-3E4F56BA18A2}" type="presOf" srcId="{C8CFD5DE-2A81-4013-BBBA-3EC1D145CCD8}" destId="{38C482EE-4567-45E8-93FA-96F52F3C8258}" srcOrd="1" destOrd="0" presId="urn:microsoft.com/office/officeart/2005/8/layout/cycle8"/>
    <dgm:cxn modelId="{FF6BE461-E52E-40BF-A4A9-FF4AB211AF83}" type="presOf" srcId="{3BCC0756-9AA9-4A9F-821A-16710ABDBD66}" destId="{295630F4-5C48-4EF7-9F13-D07776AADA20}" srcOrd="0" destOrd="0" presId="urn:microsoft.com/office/officeart/2005/8/layout/cycle8"/>
    <dgm:cxn modelId="{A17F476E-A33F-4306-82A7-7E4A09D92F7B}" srcId="{3BCC0756-9AA9-4A9F-821A-16710ABDBD66}" destId="{9E4F1E2D-0638-4FCF-AA3C-1E7BFA2CFE5B}" srcOrd="2" destOrd="0" parTransId="{A566370B-ECF0-4C2A-8E5A-4926663282B4}" sibTransId="{5F24CD9B-67EE-4576-BF9B-224CAB74C3E4}"/>
    <dgm:cxn modelId="{ADEA4D50-7D98-4109-B99C-8D8D36C32DDF}" type="presOf" srcId="{C8CFD5DE-2A81-4013-BBBA-3EC1D145CCD8}" destId="{38E9E0B7-21EB-453E-8055-03F9C17029FA}" srcOrd="0" destOrd="0" presId="urn:microsoft.com/office/officeart/2005/8/layout/cycle8"/>
    <dgm:cxn modelId="{FD002875-2073-4548-976D-BC0FD9BC9A5C}" srcId="{3BCC0756-9AA9-4A9F-821A-16710ABDBD66}" destId="{2030F03B-3E26-4FA2-BB8A-F9C95377BD54}" srcOrd="0" destOrd="0" parTransId="{D61C911D-8EE4-481A-BEF7-CD4B8416B652}" sibTransId="{814AB6D2-5FE0-4D37-9C1E-FA45D2279E1C}"/>
    <dgm:cxn modelId="{73DB355A-B1E2-4554-95F5-7F5FC9636C0E}" type="presOf" srcId="{2030F03B-3E26-4FA2-BB8A-F9C95377BD54}" destId="{CF10EFDB-53D1-4BD2-BB71-2AA9ED4A584A}" srcOrd="1" destOrd="0" presId="urn:microsoft.com/office/officeart/2005/8/layout/cycle8"/>
    <dgm:cxn modelId="{DB7C5C8F-E4DA-46AA-A543-07B96153A330}" type="presOf" srcId="{9E4F1E2D-0638-4FCF-AA3C-1E7BFA2CFE5B}" destId="{878FB46F-AEFF-49F5-B034-C149684F63FB}" srcOrd="0" destOrd="0" presId="urn:microsoft.com/office/officeart/2005/8/layout/cycle8"/>
    <dgm:cxn modelId="{CA87A8A3-04F5-4403-90D8-2455CC50339D}" srcId="{3BCC0756-9AA9-4A9F-821A-16710ABDBD66}" destId="{C8CFD5DE-2A81-4013-BBBA-3EC1D145CCD8}" srcOrd="1" destOrd="0" parTransId="{E0C7A148-9395-48EB-8A6E-7326AFF73D6A}" sibTransId="{132B80EB-BF8D-4C65-B914-B60660CE0B4C}"/>
    <dgm:cxn modelId="{0AA86081-42B2-4547-B2F2-D9E5A4E048A2}" type="presParOf" srcId="{295630F4-5C48-4EF7-9F13-D07776AADA20}" destId="{34FBF53C-0DEE-46DC-B2AB-E108102FFC19}" srcOrd="0" destOrd="0" presId="urn:microsoft.com/office/officeart/2005/8/layout/cycle8"/>
    <dgm:cxn modelId="{B5002E2E-278B-4267-B910-F55595965F87}" type="presParOf" srcId="{295630F4-5C48-4EF7-9F13-D07776AADA20}" destId="{1E5C8B6C-AF3C-4163-B8A8-9A5E237E41ED}" srcOrd="1" destOrd="0" presId="urn:microsoft.com/office/officeart/2005/8/layout/cycle8"/>
    <dgm:cxn modelId="{32FF4F81-8750-40A2-9E46-D1836E75C3B1}" type="presParOf" srcId="{295630F4-5C48-4EF7-9F13-D07776AADA20}" destId="{2C5F0B1C-2FCD-4380-9301-E9A84ED4F6CC}" srcOrd="2" destOrd="0" presId="urn:microsoft.com/office/officeart/2005/8/layout/cycle8"/>
    <dgm:cxn modelId="{2EDF0559-20CB-44D2-BD82-C0C32928FD04}" type="presParOf" srcId="{295630F4-5C48-4EF7-9F13-D07776AADA20}" destId="{CF10EFDB-53D1-4BD2-BB71-2AA9ED4A584A}" srcOrd="3" destOrd="0" presId="urn:microsoft.com/office/officeart/2005/8/layout/cycle8"/>
    <dgm:cxn modelId="{2D17A62A-C007-45A3-8719-0F89FAAE4898}" type="presParOf" srcId="{295630F4-5C48-4EF7-9F13-D07776AADA20}" destId="{38E9E0B7-21EB-453E-8055-03F9C17029FA}" srcOrd="4" destOrd="0" presId="urn:microsoft.com/office/officeart/2005/8/layout/cycle8"/>
    <dgm:cxn modelId="{B136FF4A-CF24-4DAC-8BF7-6AA81C7DBC28}" type="presParOf" srcId="{295630F4-5C48-4EF7-9F13-D07776AADA20}" destId="{0A1A45BC-6A9E-4E36-AB67-E9687869C480}" srcOrd="5" destOrd="0" presId="urn:microsoft.com/office/officeart/2005/8/layout/cycle8"/>
    <dgm:cxn modelId="{50481911-BFFE-40FC-847F-31020EC03880}" type="presParOf" srcId="{295630F4-5C48-4EF7-9F13-D07776AADA20}" destId="{12EF37CF-E4AF-4B2B-96A2-1779B2F0BDF2}" srcOrd="6" destOrd="0" presId="urn:microsoft.com/office/officeart/2005/8/layout/cycle8"/>
    <dgm:cxn modelId="{8F363EA3-48D1-4149-84F6-A7724F5386CF}" type="presParOf" srcId="{295630F4-5C48-4EF7-9F13-D07776AADA20}" destId="{38C482EE-4567-45E8-93FA-96F52F3C8258}" srcOrd="7" destOrd="0" presId="urn:microsoft.com/office/officeart/2005/8/layout/cycle8"/>
    <dgm:cxn modelId="{F312BEFE-D13F-413B-8436-A18AEA60067E}" type="presParOf" srcId="{295630F4-5C48-4EF7-9F13-D07776AADA20}" destId="{878FB46F-AEFF-49F5-B034-C149684F63FB}" srcOrd="8" destOrd="0" presId="urn:microsoft.com/office/officeart/2005/8/layout/cycle8"/>
    <dgm:cxn modelId="{B98458BD-35BA-42C8-9644-6A48283629BE}" type="presParOf" srcId="{295630F4-5C48-4EF7-9F13-D07776AADA20}" destId="{BC28BCC0-33AB-403B-9B29-D3FB96F2CEE4}" srcOrd="9" destOrd="0" presId="urn:microsoft.com/office/officeart/2005/8/layout/cycle8"/>
    <dgm:cxn modelId="{85EE62FF-26F7-4325-9822-8ACCC2DF3C50}" type="presParOf" srcId="{295630F4-5C48-4EF7-9F13-D07776AADA20}" destId="{2FE18CC5-264C-4B85-A47A-F6450C9F542D}" srcOrd="10" destOrd="0" presId="urn:microsoft.com/office/officeart/2005/8/layout/cycle8"/>
    <dgm:cxn modelId="{B77CB5F1-4310-4C91-B510-31C82E9E6414}" type="presParOf" srcId="{295630F4-5C48-4EF7-9F13-D07776AADA20}" destId="{B7069E00-F089-4494-BE77-A4B3511ADB82}" srcOrd="11" destOrd="0" presId="urn:microsoft.com/office/officeart/2005/8/layout/cycle8"/>
    <dgm:cxn modelId="{1BB84B8C-AAE7-434B-8C8A-CBB2DC281290}" type="presParOf" srcId="{295630F4-5C48-4EF7-9F13-D07776AADA20}" destId="{FE575A75-AF31-4C72-AF57-646002E9D0AF}" srcOrd="12" destOrd="0" presId="urn:microsoft.com/office/officeart/2005/8/layout/cycle8"/>
    <dgm:cxn modelId="{0E69B93C-1914-4170-851A-C37FACE9A438}" type="presParOf" srcId="{295630F4-5C48-4EF7-9F13-D07776AADA20}" destId="{30303490-CC05-4B40-8DBD-413CFDF1F027}" srcOrd="13" destOrd="0" presId="urn:microsoft.com/office/officeart/2005/8/layout/cycle8"/>
    <dgm:cxn modelId="{C1E947C4-B976-40C0-A3B0-0E7516B03095}" type="presParOf" srcId="{295630F4-5C48-4EF7-9F13-D07776AADA20}" destId="{4482B714-E7C1-4518-8B28-72BD23DD005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764302-309D-4C4D-BFB2-179C5BB3ACE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8D46E11-5E17-4078-84EB-2EF48B2F72E6}">
      <dgm:prSet phldrT="[Text]"/>
      <dgm:spPr/>
      <dgm:t>
        <a:bodyPr/>
        <a:lstStyle/>
        <a:p>
          <a:r>
            <a:rPr lang="en-US" dirty="0"/>
            <a:t>Planning Committee</a:t>
          </a:r>
        </a:p>
      </dgm:t>
    </dgm:pt>
    <dgm:pt modelId="{E185C65F-2BB7-4B56-A678-D098AFBDA095}" type="parTrans" cxnId="{29215320-982E-475E-A347-E43932D52641}">
      <dgm:prSet/>
      <dgm:spPr/>
      <dgm:t>
        <a:bodyPr/>
        <a:lstStyle/>
        <a:p>
          <a:endParaRPr lang="en-US"/>
        </a:p>
      </dgm:t>
    </dgm:pt>
    <dgm:pt modelId="{52106E89-220B-4A01-A320-DFFD94FE8AE5}" type="sibTrans" cxnId="{29215320-982E-475E-A347-E43932D52641}">
      <dgm:prSet/>
      <dgm:spPr/>
      <dgm:t>
        <a:bodyPr/>
        <a:lstStyle/>
        <a:p>
          <a:endParaRPr lang="en-US"/>
        </a:p>
      </dgm:t>
    </dgm:pt>
    <dgm:pt modelId="{EEAA5B87-3CA7-470C-8A32-74A197AC2B92}" type="asst">
      <dgm:prSet phldrT="[Text]"/>
      <dgm:spPr/>
      <dgm:t>
        <a:bodyPr/>
        <a:lstStyle/>
        <a:p>
          <a:r>
            <a:rPr lang="en-US" dirty="0"/>
            <a:t>Facilitator Team</a:t>
          </a:r>
        </a:p>
      </dgm:t>
    </dgm:pt>
    <dgm:pt modelId="{0C397001-6BE5-4B09-AF9A-B179BD5AA30C}" type="parTrans" cxnId="{DEFCFD25-BB53-4B5E-BBD7-F54CCDEEEF8F}">
      <dgm:prSet/>
      <dgm:spPr/>
      <dgm:t>
        <a:bodyPr/>
        <a:lstStyle/>
        <a:p>
          <a:endParaRPr lang="en-US"/>
        </a:p>
      </dgm:t>
    </dgm:pt>
    <dgm:pt modelId="{B5987EB4-DB47-40A7-94C2-0EB5B30A2A07}" type="sibTrans" cxnId="{DEFCFD25-BB53-4B5E-BBD7-F54CCDEEEF8F}">
      <dgm:prSet/>
      <dgm:spPr/>
      <dgm:t>
        <a:bodyPr/>
        <a:lstStyle/>
        <a:p>
          <a:endParaRPr lang="en-US"/>
        </a:p>
      </dgm:t>
    </dgm:pt>
    <dgm:pt modelId="{7103D4EF-80B8-4695-B20A-B5D3CBF80664}">
      <dgm:prSet phldrT="[Text]"/>
      <dgm:spPr/>
      <dgm:t>
        <a:bodyPr/>
        <a:lstStyle/>
        <a:p>
          <a:r>
            <a:rPr lang="en-US" dirty="0"/>
            <a:t>Communications Committee</a:t>
          </a:r>
        </a:p>
      </dgm:t>
    </dgm:pt>
    <dgm:pt modelId="{24936A9D-997A-4E7E-AF22-596CEF7B31E5}" type="parTrans" cxnId="{C810C723-45BD-45AD-ADE4-015E05315E7E}">
      <dgm:prSet/>
      <dgm:spPr/>
      <dgm:t>
        <a:bodyPr/>
        <a:lstStyle/>
        <a:p>
          <a:endParaRPr lang="en-US"/>
        </a:p>
      </dgm:t>
    </dgm:pt>
    <dgm:pt modelId="{F8723643-3511-4077-8559-23CDE06CCDEF}" type="sibTrans" cxnId="{C810C723-45BD-45AD-ADE4-015E05315E7E}">
      <dgm:prSet/>
      <dgm:spPr/>
      <dgm:t>
        <a:bodyPr/>
        <a:lstStyle/>
        <a:p>
          <a:endParaRPr lang="en-US"/>
        </a:p>
      </dgm:t>
    </dgm:pt>
    <dgm:pt modelId="{76E33587-9839-44D6-AB29-988A37BE669E}">
      <dgm:prSet phldrT="[Text]"/>
      <dgm:spPr/>
      <dgm:t>
        <a:bodyPr/>
        <a:lstStyle/>
        <a:p>
          <a:r>
            <a:rPr lang="en-US" dirty="0"/>
            <a:t>Recruiting Committee</a:t>
          </a:r>
        </a:p>
      </dgm:t>
    </dgm:pt>
    <dgm:pt modelId="{EE027F64-5D16-4938-B97A-C07B0B7E9F95}" type="parTrans" cxnId="{8F63A4EB-A8EE-482C-9109-460073863E23}">
      <dgm:prSet/>
      <dgm:spPr/>
      <dgm:t>
        <a:bodyPr/>
        <a:lstStyle/>
        <a:p>
          <a:endParaRPr lang="en-US"/>
        </a:p>
      </dgm:t>
    </dgm:pt>
    <dgm:pt modelId="{3D2600F9-BE16-48FB-A08F-1C4EC60BFB22}" type="sibTrans" cxnId="{8F63A4EB-A8EE-482C-9109-460073863E23}">
      <dgm:prSet/>
      <dgm:spPr/>
      <dgm:t>
        <a:bodyPr/>
        <a:lstStyle/>
        <a:p>
          <a:endParaRPr lang="en-US"/>
        </a:p>
      </dgm:t>
    </dgm:pt>
    <dgm:pt modelId="{4721888D-DCEB-4DD0-B6EB-17B445134126}">
      <dgm:prSet phldrT="[Text]"/>
      <dgm:spPr/>
      <dgm:t>
        <a:bodyPr/>
        <a:lstStyle/>
        <a:p>
          <a:r>
            <a:rPr lang="en-US" dirty="0"/>
            <a:t>Editing &amp; Publishing Team</a:t>
          </a:r>
        </a:p>
      </dgm:t>
    </dgm:pt>
    <dgm:pt modelId="{99B9A6C9-A09D-4CB9-B2C3-6AE71B27E3B4}" type="parTrans" cxnId="{8CB07EA5-7F35-4723-ACF9-FE1A4DCA6015}">
      <dgm:prSet/>
      <dgm:spPr/>
      <dgm:t>
        <a:bodyPr/>
        <a:lstStyle/>
        <a:p>
          <a:endParaRPr lang="en-US"/>
        </a:p>
      </dgm:t>
    </dgm:pt>
    <dgm:pt modelId="{02EBC40B-DC86-4D44-809A-D5A8E92F2C26}" type="sibTrans" cxnId="{8CB07EA5-7F35-4723-ACF9-FE1A4DCA6015}">
      <dgm:prSet/>
      <dgm:spPr/>
      <dgm:t>
        <a:bodyPr/>
        <a:lstStyle/>
        <a:p>
          <a:endParaRPr lang="en-US"/>
        </a:p>
      </dgm:t>
    </dgm:pt>
    <dgm:pt modelId="{B09043B2-A45E-4BB4-B01B-E05D80A01054}">
      <dgm:prSet/>
      <dgm:spPr/>
      <dgm:t>
        <a:bodyPr/>
        <a:lstStyle/>
        <a:p>
          <a:r>
            <a:rPr lang="en-US" dirty="0"/>
            <a:t>JSP Draft Team</a:t>
          </a:r>
        </a:p>
      </dgm:t>
    </dgm:pt>
    <dgm:pt modelId="{A21D3D12-E899-4E05-AC0F-198A8ACEAC4F}" type="parTrans" cxnId="{E702A837-C1DE-4994-BCC8-31D4AF4EFBA7}">
      <dgm:prSet/>
      <dgm:spPr/>
      <dgm:t>
        <a:bodyPr/>
        <a:lstStyle/>
        <a:p>
          <a:endParaRPr lang="en-US"/>
        </a:p>
      </dgm:t>
    </dgm:pt>
    <dgm:pt modelId="{46E808C5-1072-475A-8569-F3422B4278AB}" type="sibTrans" cxnId="{E702A837-C1DE-4994-BCC8-31D4AF4EFBA7}">
      <dgm:prSet/>
      <dgm:spPr/>
      <dgm:t>
        <a:bodyPr/>
        <a:lstStyle/>
        <a:p>
          <a:endParaRPr lang="en-US"/>
        </a:p>
      </dgm:t>
    </dgm:pt>
    <dgm:pt modelId="{DF36781C-ADAB-4E18-86F5-E583C48C8723}" type="pres">
      <dgm:prSet presAssocID="{B1764302-309D-4C4D-BFB2-179C5BB3ACE7}" presName="hierChild1" presStyleCnt="0">
        <dgm:presLayoutVars>
          <dgm:orgChart val="1"/>
          <dgm:chPref val="1"/>
          <dgm:dir/>
          <dgm:animOne val="branch"/>
          <dgm:animLvl val="lvl"/>
          <dgm:resizeHandles/>
        </dgm:presLayoutVars>
      </dgm:prSet>
      <dgm:spPr/>
    </dgm:pt>
    <dgm:pt modelId="{25D6E4AE-FE76-446A-BAAE-C8BF645F924D}" type="pres">
      <dgm:prSet presAssocID="{A8D46E11-5E17-4078-84EB-2EF48B2F72E6}" presName="hierRoot1" presStyleCnt="0">
        <dgm:presLayoutVars>
          <dgm:hierBranch val="init"/>
        </dgm:presLayoutVars>
      </dgm:prSet>
      <dgm:spPr/>
    </dgm:pt>
    <dgm:pt modelId="{406F2397-B2CC-438D-8036-0FBF76C7BF9B}" type="pres">
      <dgm:prSet presAssocID="{A8D46E11-5E17-4078-84EB-2EF48B2F72E6}" presName="rootComposite1" presStyleCnt="0"/>
      <dgm:spPr/>
    </dgm:pt>
    <dgm:pt modelId="{C042F358-0DD2-403E-AD40-B71BF08477A8}" type="pres">
      <dgm:prSet presAssocID="{A8D46E11-5E17-4078-84EB-2EF48B2F72E6}" presName="rootText1" presStyleLbl="node0" presStyleIdx="0" presStyleCnt="1">
        <dgm:presLayoutVars>
          <dgm:chPref val="3"/>
        </dgm:presLayoutVars>
      </dgm:prSet>
      <dgm:spPr/>
    </dgm:pt>
    <dgm:pt modelId="{92A3E9A2-751E-4785-B7A0-E238E5569214}" type="pres">
      <dgm:prSet presAssocID="{A8D46E11-5E17-4078-84EB-2EF48B2F72E6}" presName="rootConnector1" presStyleLbl="node1" presStyleIdx="0" presStyleCnt="0"/>
      <dgm:spPr/>
    </dgm:pt>
    <dgm:pt modelId="{A9D7E3C3-835A-4F1B-AF77-9BCC2A63A47A}" type="pres">
      <dgm:prSet presAssocID="{A8D46E11-5E17-4078-84EB-2EF48B2F72E6}" presName="hierChild2" presStyleCnt="0"/>
      <dgm:spPr/>
    </dgm:pt>
    <dgm:pt modelId="{97595959-0E44-4225-853C-FC7EDA367521}" type="pres">
      <dgm:prSet presAssocID="{24936A9D-997A-4E7E-AF22-596CEF7B31E5}" presName="Name37" presStyleLbl="parChTrans1D2" presStyleIdx="0" presStyleCnt="5"/>
      <dgm:spPr/>
    </dgm:pt>
    <dgm:pt modelId="{262A05B6-C9B9-4918-AD8A-CB5C053653D5}" type="pres">
      <dgm:prSet presAssocID="{7103D4EF-80B8-4695-B20A-B5D3CBF80664}" presName="hierRoot2" presStyleCnt="0">
        <dgm:presLayoutVars>
          <dgm:hierBranch val="init"/>
        </dgm:presLayoutVars>
      </dgm:prSet>
      <dgm:spPr/>
    </dgm:pt>
    <dgm:pt modelId="{94D0BEB5-2F71-4A10-8789-C08B3E0DE18E}" type="pres">
      <dgm:prSet presAssocID="{7103D4EF-80B8-4695-B20A-B5D3CBF80664}" presName="rootComposite" presStyleCnt="0"/>
      <dgm:spPr/>
    </dgm:pt>
    <dgm:pt modelId="{C6DB726D-D56F-4B59-A0CF-93E846EA1605}" type="pres">
      <dgm:prSet presAssocID="{7103D4EF-80B8-4695-B20A-B5D3CBF80664}" presName="rootText" presStyleLbl="node2" presStyleIdx="0" presStyleCnt="4">
        <dgm:presLayoutVars>
          <dgm:chPref val="3"/>
        </dgm:presLayoutVars>
      </dgm:prSet>
      <dgm:spPr/>
    </dgm:pt>
    <dgm:pt modelId="{828BC252-8B36-40E4-ADF5-2A0AF460B004}" type="pres">
      <dgm:prSet presAssocID="{7103D4EF-80B8-4695-B20A-B5D3CBF80664}" presName="rootConnector" presStyleLbl="node2" presStyleIdx="0" presStyleCnt="4"/>
      <dgm:spPr/>
    </dgm:pt>
    <dgm:pt modelId="{058A87ED-D2AD-4C06-968E-E0E6F926156C}" type="pres">
      <dgm:prSet presAssocID="{7103D4EF-80B8-4695-B20A-B5D3CBF80664}" presName="hierChild4" presStyleCnt="0"/>
      <dgm:spPr/>
    </dgm:pt>
    <dgm:pt modelId="{1F8A77CC-0FE3-4983-A38F-EAACBBDA7F20}" type="pres">
      <dgm:prSet presAssocID="{7103D4EF-80B8-4695-B20A-B5D3CBF80664}" presName="hierChild5" presStyleCnt="0"/>
      <dgm:spPr/>
    </dgm:pt>
    <dgm:pt modelId="{E98FE1D9-D255-4104-85F1-61AD89B3E154}" type="pres">
      <dgm:prSet presAssocID="{EE027F64-5D16-4938-B97A-C07B0B7E9F95}" presName="Name37" presStyleLbl="parChTrans1D2" presStyleIdx="1" presStyleCnt="5"/>
      <dgm:spPr/>
    </dgm:pt>
    <dgm:pt modelId="{C266DD62-8404-4D1D-B5EA-2948CDF5848B}" type="pres">
      <dgm:prSet presAssocID="{76E33587-9839-44D6-AB29-988A37BE669E}" presName="hierRoot2" presStyleCnt="0">
        <dgm:presLayoutVars>
          <dgm:hierBranch val="init"/>
        </dgm:presLayoutVars>
      </dgm:prSet>
      <dgm:spPr/>
    </dgm:pt>
    <dgm:pt modelId="{C623FCD0-4D9F-4B6F-BCEB-7E28A3E23060}" type="pres">
      <dgm:prSet presAssocID="{76E33587-9839-44D6-AB29-988A37BE669E}" presName="rootComposite" presStyleCnt="0"/>
      <dgm:spPr/>
    </dgm:pt>
    <dgm:pt modelId="{7C5A8E45-F317-4328-B697-AE4A87A6A934}" type="pres">
      <dgm:prSet presAssocID="{76E33587-9839-44D6-AB29-988A37BE669E}" presName="rootText" presStyleLbl="node2" presStyleIdx="1" presStyleCnt="4">
        <dgm:presLayoutVars>
          <dgm:chPref val="3"/>
        </dgm:presLayoutVars>
      </dgm:prSet>
      <dgm:spPr/>
    </dgm:pt>
    <dgm:pt modelId="{7A98A74C-CFFA-4148-91B3-D79EEFBD5D34}" type="pres">
      <dgm:prSet presAssocID="{76E33587-9839-44D6-AB29-988A37BE669E}" presName="rootConnector" presStyleLbl="node2" presStyleIdx="1" presStyleCnt="4"/>
      <dgm:spPr/>
    </dgm:pt>
    <dgm:pt modelId="{8B888F04-624C-4DB5-B837-8071C36D6B74}" type="pres">
      <dgm:prSet presAssocID="{76E33587-9839-44D6-AB29-988A37BE669E}" presName="hierChild4" presStyleCnt="0"/>
      <dgm:spPr/>
    </dgm:pt>
    <dgm:pt modelId="{1E017EFB-45C9-4FD0-B500-DAA44C2E06A6}" type="pres">
      <dgm:prSet presAssocID="{76E33587-9839-44D6-AB29-988A37BE669E}" presName="hierChild5" presStyleCnt="0"/>
      <dgm:spPr/>
    </dgm:pt>
    <dgm:pt modelId="{F569338F-9A0B-42F2-B8A5-B391787C656A}" type="pres">
      <dgm:prSet presAssocID="{99B9A6C9-A09D-4CB9-B2C3-6AE71B27E3B4}" presName="Name37" presStyleLbl="parChTrans1D2" presStyleIdx="2" presStyleCnt="5"/>
      <dgm:spPr/>
    </dgm:pt>
    <dgm:pt modelId="{4A9FA4D0-9F18-47A9-89D6-B5E1FAD4708B}" type="pres">
      <dgm:prSet presAssocID="{4721888D-DCEB-4DD0-B6EB-17B445134126}" presName="hierRoot2" presStyleCnt="0">
        <dgm:presLayoutVars>
          <dgm:hierBranch val="init"/>
        </dgm:presLayoutVars>
      </dgm:prSet>
      <dgm:spPr/>
    </dgm:pt>
    <dgm:pt modelId="{64AE3093-6D22-4F0A-9D76-E70934A23F60}" type="pres">
      <dgm:prSet presAssocID="{4721888D-DCEB-4DD0-B6EB-17B445134126}" presName="rootComposite" presStyleCnt="0"/>
      <dgm:spPr/>
    </dgm:pt>
    <dgm:pt modelId="{1BCEDEBE-4274-4837-82F2-B41AC3E0442C}" type="pres">
      <dgm:prSet presAssocID="{4721888D-DCEB-4DD0-B6EB-17B445134126}" presName="rootText" presStyleLbl="node2" presStyleIdx="2" presStyleCnt="4">
        <dgm:presLayoutVars>
          <dgm:chPref val="3"/>
        </dgm:presLayoutVars>
      </dgm:prSet>
      <dgm:spPr/>
    </dgm:pt>
    <dgm:pt modelId="{3B4CB476-E1CB-4696-AB5E-B30F27F26570}" type="pres">
      <dgm:prSet presAssocID="{4721888D-DCEB-4DD0-B6EB-17B445134126}" presName="rootConnector" presStyleLbl="node2" presStyleIdx="2" presStyleCnt="4"/>
      <dgm:spPr/>
    </dgm:pt>
    <dgm:pt modelId="{EC6F0C77-B247-4AC0-922D-23C7E314734E}" type="pres">
      <dgm:prSet presAssocID="{4721888D-DCEB-4DD0-B6EB-17B445134126}" presName="hierChild4" presStyleCnt="0"/>
      <dgm:spPr/>
    </dgm:pt>
    <dgm:pt modelId="{DA7B18E2-E89D-4AE9-B09B-005596C2A989}" type="pres">
      <dgm:prSet presAssocID="{4721888D-DCEB-4DD0-B6EB-17B445134126}" presName="hierChild5" presStyleCnt="0"/>
      <dgm:spPr/>
    </dgm:pt>
    <dgm:pt modelId="{F3957BF7-F747-430C-A414-8271F723B30A}" type="pres">
      <dgm:prSet presAssocID="{A21D3D12-E899-4E05-AC0F-198A8ACEAC4F}" presName="Name37" presStyleLbl="parChTrans1D2" presStyleIdx="3" presStyleCnt="5"/>
      <dgm:spPr/>
    </dgm:pt>
    <dgm:pt modelId="{04D8A58D-3B4B-47B3-A708-A3499212859C}" type="pres">
      <dgm:prSet presAssocID="{B09043B2-A45E-4BB4-B01B-E05D80A01054}" presName="hierRoot2" presStyleCnt="0">
        <dgm:presLayoutVars>
          <dgm:hierBranch val="init"/>
        </dgm:presLayoutVars>
      </dgm:prSet>
      <dgm:spPr/>
    </dgm:pt>
    <dgm:pt modelId="{2D45A52A-CD9F-44E3-A775-61CFF7B0ACF2}" type="pres">
      <dgm:prSet presAssocID="{B09043B2-A45E-4BB4-B01B-E05D80A01054}" presName="rootComposite" presStyleCnt="0"/>
      <dgm:spPr/>
    </dgm:pt>
    <dgm:pt modelId="{85B5CF06-DE97-464C-82CB-18833A61B6E2}" type="pres">
      <dgm:prSet presAssocID="{B09043B2-A45E-4BB4-B01B-E05D80A01054}" presName="rootText" presStyleLbl="node2" presStyleIdx="3" presStyleCnt="4">
        <dgm:presLayoutVars>
          <dgm:chPref val="3"/>
        </dgm:presLayoutVars>
      </dgm:prSet>
      <dgm:spPr/>
    </dgm:pt>
    <dgm:pt modelId="{BA84C7A7-3047-485A-9228-95CAA9666CD2}" type="pres">
      <dgm:prSet presAssocID="{B09043B2-A45E-4BB4-B01B-E05D80A01054}" presName="rootConnector" presStyleLbl="node2" presStyleIdx="3" presStyleCnt="4"/>
      <dgm:spPr/>
    </dgm:pt>
    <dgm:pt modelId="{664449D1-6122-4BC4-AFD9-2B2288600A62}" type="pres">
      <dgm:prSet presAssocID="{B09043B2-A45E-4BB4-B01B-E05D80A01054}" presName="hierChild4" presStyleCnt="0"/>
      <dgm:spPr/>
    </dgm:pt>
    <dgm:pt modelId="{D129BB3B-990D-43FB-BDA6-FC61F5306051}" type="pres">
      <dgm:prSet presAssocID="{B09043B2-A45E-4BB4-B01B-E05D80A01054}" presName="hierChild5" presStyleCnt="0"/>
      <dgm:spPr/>
    </dgm:pt>
    <dgm:pt modelId="{9A7A00D9-6CC0-4F33-BD59-5AEFC0D60CCE}" type="pres">
      <dgm:prSet presAssocID="{A8D46E11-5E17-4078-84EB-2EF48B2F72E6}" presName="hierChild3" presStyleCnt="0"/>
      <dgm:spPr/>
    </dgm:pt>
    <dgm:pt modelId="{093CD4FA-6029-46A0-A37B-2230BF9B3D32}" type="pres">
      <dgm:prSet presAssocID="{0C397001-6BE5-4B09-AF9A-B179BD5AA30C}" presName="Name111" presStyleLbl="parChTrans1D2" presStyleIdx="4" presStyleCnt="5"/>
      <dgm:spPr/>
    </dgm:pt>
    <dgm:pt modelId="{9301C050-B6EC-442D-B9E1-C38006637758}" type="pres">
      <dgm:prSet presAssocID="{EEAA5B87-3CA7-470C-8A32-74A197AC2B92}" presName="hierRoot3" presStyleCnt="0">
        <dgm:presLayoutVars>
          <dgm:hierBranch val="init"/>
        </dgm:presLayoutVars>
      </dgm:prSet>
      <dgm:spPr/>
    </dgm:pt>
    <dgm:pt modelId="{39311522-C84F-4544-B803-5CFE0430E300}" type="pres">
      <dgm:prSet presAssocID="{EEAA5B87-3CA7-470C-8A32-74A197AC2B92}" presName="rootComposite3" presStyleCnt="0"/>
      <dgm:spPr/>
    </dgm:pt>
    <dgm:pt modelId="{CE0C3BC5-E0B7-4564-A569-9511856666AF}" type="pres">
      <dgm:prSet presAssocID="{EEAA5B87-3CA7-470C-8A32-74A197AC2B92}" presName="rootText3" presStyleLbl="asst1" presStyleIdx="0" presStyleCnt="1">
        <dgm:presLayoutVars>
          <dgm:chPref val="3"/>
        </dgm:presLayoutVars>
      </dgm:prSet>
      <dgm:spPr/>
    </dgm:pt>
    <dgm:pt modelId="{CEE599DF-DFEE-4740-BD81-04FBD1143FF5}" type="pres">
      <dgm:prSet presAssocID="{EEAA5B87-3CA7-470C-8A32-74A197AC2B92}" presName="rootConnector3" presStyleLbl="asst1" presStyleIdx="0" presStyleCnt="1"/>
      <dgm:spPr/>
    </dgm:pt>
    <dgm:pt modelId="{461C1DC5-3999-4DC6-8E3B-284B814E6CA1}" type="pres">
      <dgm:prSet presAssocID="{EEAA5B87-3CA7-470C-8A32-74A197AC2B92}" presName="hierChild6" presStyleCnt="0"/>
      <dgm:spPr/>
    </dgm:pt>
    <dgm:pt modelId="{2DDC6AC7-397F-49D1-BEC2-5E443284DF98}" type="pres">
      <dgm:prSet presAssocID="{EEAA5B87-3CA7-470C-8A32-74A197AC2B92}" presName="hierChild7" presStyleCnt="0"/>
      <dgm:spPr/>
    </dgm:pt>
  </dgm:ptLst>
  <dgm:cxnLst>
    <dgm:cxn modelId="{07770500-1D21-4236-A3D0-CFEB33675A17}" type="presOf" srcId="{B09043B2-A45E-4BB4-B01B-E05D80A01054}" destId="{BA84C7A7-3047-485A-9228-95CAA9666CD2}" srcOrd="1" destOrd="0" presId="urn:microsoft.com/office/officeart/2005/8/layout/orgChart1"/>
    <dgm:cxn modelId="{0EFE0807-7536-4616-946C-460C3393A507}" type="presOf" srcId="{76E33587-9839-44D6-AB29-988A37BE669E}" destId="{7C5A8E45-F317-4328-B697-AE4A87A6A934}" srcOrd="0" destOrd="0" presId="urn:microsoft.com/office/officeart/2005/8/layout/orgChart1"/>
    <dgm:cxn modelId="{7CC4F30B-6E41-4B91-82D2-A783947E9AEB}" type="presOf" srcId="{4721888D-DCEB-4DD0-B6EB-17B445134126}" destId="{3B4CB476-E1CB-4696-AB5E-B30F27F26570}" srcOrd="1" destOrd="0" presId="urn:microsoft.com/office/officeart/2005/8/layout/orgChart1"/>
    <dgm:cxn modelId="{B248900D-242F-44A1-88DB-C62FD42800DC}" type="presOf" srcId="{EE027F64-5D16-4938-B97A-C07B0B7E9F95}" destId="{E98FE1D9-D255-4104-85F1-61AD89B3E154}" srcOrd="0" destOrd="0" presId="urn:microsoft.com/office/officeart/2005/8/layout/orgChart1"/>
    <dgm:cxn modelId="{1FDBF412-FF86-440E-9755-759984FF978C}" type="presOf" srcId="{99B9A6C9-A09D-4CB9-B2C3-6AE71B27E3B4}" destId="{F569338F-9A0B-42F2-B8A5-B391787C656A}" srcOrd="0" destOrd="0" presId="urn:microsoft.com/office/officeart/2005/8/layout/orgChart1"/>
    <dgm:cxn modelId="{29215320-982E-475E-A347-E43932D52641}" srcId="{B1764302-309D-4C4D-BFB2-179C5BB3ACE7}" destId="{A8D46E11-5E17-4078-84EB-2EF48B2F72E6}" srcOrd="0" destOrd="0" parTransId="{E185C65F-2BB7-4B56-A678-D098AFBDA095}" sibTransId="{52106E89-220B-4A01-A320-DFFD94FE8AE5}"/>
    <dgm:cxn modelId="{C810C723-45BD-45AD-ADE4-015E05315E7E}" srcId="{A8D46E11-5E17-4078-84EB-2EF48B2F72E6}" destId="{7103D4EF-80B8-4695-B20A-B5D3CBF80664}" srcOrd="1" destOrd="0" parTransId="{24936A9D-997A-4E7E-AF22-596CEF7B31E5}" sibTransId="{F8723643-3511-4077-8559-23CDE06CCDEF}"/>
    <dgm:cxn modelId="{DEFCFD25-BB53-4B5E-BBD7-F54CCDEEEF8F}" srcId="{A8D46E11-5E17-4078-84EB-2EF48B2F72E6}" destId="{EEAA5B87-3CA7-470C-8A32-74A197AC2B92}" srcOrd="0" destOrd="0" parTransId="{0C397001-6BE5-4B09-AF9A-B179BD5AA30C}" sibTransId="{B5987EB4-DB47-40A7-94C2-0EB5B30A2A07}"/>
    <dgm:cxn modelId="{D207CF35-F282-42E3-9658-DDEF7A9A72F8}" type="presOf" srcId="{76E33587-9839-44D6-AB29-988A37BE669E}" destId="{7A98A74C-CFFA-4148-91B3-D79EEFBD5D34}" srcOrd="1" destOrd="0" presId="urn:microsoft.com/office/officeart/2005/8/layout/orgChart1"/>
    <dgm:cxn modelId="{E702A837-C1DE-4994-BCC8-31D4AF4EFBA7}" srcId="{A8D46E11-5E17-4078-84EB-2EF48B2F72E6}" destId="{B09043B2-A45E-4BB4-B01B-E05D80A01054}" srcOrd="4" destOrd="0" parTransId="{A21D3D12-E899-4E05-AC0F-198A8ACEAC4F}" sibTransId="{46E808C5-1072-475A-8569-F3422B4278AB}"/>
    <dgm:cxn modelId="{B1D3AB3A-999E-4DA4-9CB1-9C34831A10D4}" type="presOf" srcId="{4721888D-DCEB-4DD0-B6EB-17B445134126}" destId="{1BCEDEBE-4274-4837-82F2-B41AC3E0442C}" srcOrd="0" destOrd="0" presId="urn:microsoft.com/office/officeart/2005/8/layout/orgChart1"/>
    <dgm:cxn modelId="{4B8A7B65-617A-4C26-BD71-7234CAAFE1EF}" type="presOf" srcId="{A21D3D12-E899-4E05-AC0F-198A8ACEAC4F}" destId="{F3957BF7-F747-430C-A414-8271F723B30A}" srcOrd="0" destOrd="0" presId="urn:microsoft.com/office/officeart/2005/8/layout/orgChart1"/>
    <dgm:cxn modelId="{4E05BE48-6BB2-4666-9ED0-79C1DBE5CBFB}" type="presOf" srcId="{A8D46E11-5E17-4078-84EB-2EF48B2F72E6}" destId="{C042F358-0DD2-403E-AD40-B71BF08477A8}" srcOrd="0" destOrd="0" presId="urn:microsoft.com/office/officeart/2005/8/layout/orgChart1"/>
    <dgm:cxn modelId="{469E1C4A-DCB5-4931-90E7-42811C391D1F}" type="presOf" srcId="{EEAA5B87-3CA7-470C-8A32-74A197AC2B92}" destId="{CEE599DF-DFEE-4740-BD81-04FBD1143FF5}" srcOrd="1" destOrd="0" presId="urn:microsoft.com/office/officeart/2005/8/layout/orgChart1"/>
    <dgm:cxn modelId="{BE588375-B32E-47B5-B35C-AC971C458755}" type="presOf" srcId="{EEAA5B87-3CA7-470C-8A32-74A197AC2B92}" destId="{CE0C3BC5-E0B7-4564-A569-9511856666AF}" srcOrd="0" destOrd="0" presId="urn:microsoft.com/office/officeart/2005/8/layout/orgChart1"/>
    <dgm:cxn modelId="{B9C38F8D-7EFF-476F-BA59-C7D6EB4B3C5F}" type="presOf" srcId="{B09043B2-A45E-4BB4-B01B-E05D80A01054}" destId="{85B5CF06-DE97-464C-82CB-18833A61B6E2}" srcOrd="0" destOrd="0" presId="urn:microsoft.com/office/officeart/2005/8/layout/orgChart1"/>
    <dgm:cxn modelId="{0D0AA094-D89C-4D49-A73B-F0CDC6658C8A}" type="presOf" srcId="{B1764302-309D-4C4D-BFB2-179C5BB3ACE7}" destId="{DF36781C-ADAB-4E18-86F5-E583C48C8723}" srcOrd="0" destOrd="0" presId="urn:microsoft.com/office/officeart/2005/8/layout/orgChart1"/>
    <dgm:cxn modelId="{3770129D-1092-4B8B-A8CA-25B2A75C0B18}" type="presOf" srcId="{0C397001-6BE5-4B09-AF9A-B179BD5AA30C}" destId="{093CD4FA-6029-46A0-A37B-2230BF9B3D32}" srcOrd="0" destOrd="0" presId="urn:microsoft.com/office/officeart/2005/8/layout/orgChart1"/>
    <dgm:cxn modelId="{8CB07EA5-7F35-4723-ACF9-FE1A4DCA6015}" srcId="{A8D46E11-5E17-4078-84EB-2EF48B2F72E6}" destId="{4721888D-DCEB-4DD0-B6EB-17B445134126}" srcOrd="3" destOrd="0" parTransId="{99B9A6C9-A09D-4CB9-B2C3-6AE71B27E3B4}" sibTransId="{02EBC40B-DC86-4D44-809A-D5A8E92F2C26}"/>
    <dgm:cxn modelId="{83C233CB-FA0E-4FEA-B077-591C7055D2FE}" type="presOf" srcId="{7103D4EF-80B8-4695-B20A-B5D3CBF80664}" destId="{C6DB726D-D56F-4B59-A0CF-93E846EA1605}" srcOrd="0" destOrd="0" presId="urn:microsoft.com/office/officeart/2005/8/layout/orgChart1"/>
    <dgm:cxn modelId="{8F63A4EB-A8EE-482C-9109-460073863E23}" srcId="{A8D46E11-5E17-4078-84EB-2EF48B2F72E6}" destId="{76E33587-9839-44D6-AB29-988A37BE669E}" srcOrd="2" destOrd="0" parTransId="{EE027F64-5D16-4938-B97A-C07B0B7E9F95}" sibTransId="{3D2600F9-BE16-48FB-A08F-1C4EC60BFB22}"/>
    <dgm:cxn modelId="{1BF251EE-3B54-44DB-9893-5EC72631B6FA}" type="presOf" srcId="{24936A9D-997A-4E7E-AF22-596CEF7B31E5}" destId="{97595959-0E44-4225-853C-FC7EDA367521}" srcOrd="0" destOrd="0" presId="urn:microsoft.com/office/officeart/2005/8/layout/orgChart1"/>
    <dgm:cxn modelId="{8ACF38F8-479E-418A-85DE-097509E2DC49}" type="presOf" srcId="{7103D4EF-80B8-4695-B20A-B5D3CBF80664}" destId="{828BC252-8B36-40E4-ADF5-2A0AF460B004}" srcOrd="1" destOrd="0" presId="urn:microsoft.com/office/officeart/2005/8/layout/orgChart1"/>
    <dgm:cxn modelId="{8A6940F9-2A2E-4CB0-B25B-40A236676D04}" type="presOf" srcId="{A8D46E11-5E17-4078-84EB-2EF48B2F72E6}" destId="{92A3E9A2-751E-4785-B7A0-E238E5569214}" srcOrd="1" destOrd="0" presId="urn:microsoft.com/office/officeart/2005/8/layout/orgChart1"/>
    <dgm:cxn modelId="{685FA011-4B0A-4CB5-B97B-3F543ECCB292}" type="presParOf" srcId="{DF36781C-ADAB-4E18-86F5-E583C48C8723}" destId="{25D6E4AE-FE76-446A-BAAE-C8BF645F924D}" srcOrd="0" destOrd="0" presId="urn:microsoft.com/office/officeart/2005/8/layout/orgChart1"/>
    <dgm:cxn modelId="{96C03B6A-D862-474E-8C68-A6FCB5B1D174}" type="presParOf" srcId="{25D6E4AE-FE76-446A-BAAE-C8BF645F924D}" destId="{406F2397-B2CC-438D-8036-0FBF76C7BF9B}" srcOrd="0" destOrd="0" presId="urn:microsoft.com/office/officeart/2005/8/layout/orgChart1"/>
    <dgm:cxn modelId="{3514D229-361B-4CBC-BB75-761A176E36CF}" type="presParOf" srcId="{406F2397-B2CC-438D-8036-0FBF76C7BF9B}" destId="{C042F358-0DD2-403E-AD40-B71BF08477A8}" srcOrd="0" destOrd="0" presId="urn:microsoft.com/office/officeart/2005/8/layout/orgChart1"/>
    <dgm:cxn modelId="{A2A793EF-D7ED-451E-8F34-A23A77AB3DBA}" type="presParOf" srcId="{406F2397-B2CC-438D-8036-0FBF76C7BF9B}" destId="{92A3E9A2-751E-4785-B7A0-E238E5569214}" srcOrd="1" destOrd="0" presId="urn:microsoft.com/office/officeart/2005/8/layout/orgChart1"/>
    <dgm:cxn modelId="{16FE2675-F489-4EED-B558-0F401B6865F9}" type="presParOf" srcId="{25D6E4AE-FE76-446A-BAAE-C8BF645F924D}" destId="{A9D7E3C3-835A-4F1B-AF77-9BCC2A63A47A}" srcOrd="1" destOrd="0" presId="urn:microsoft.com/office/officeart/2005/8/layout/orgChart1"/>
    <dgm:cxn modelId="{50D442F6-877A-4744-9343-AF06E6917651}" type="presParOf" srcId="{A9D7E3C3-835A-4F1B-AF77-9BCC2A63A47A}" destId="{97595959-0E44-4225-853C-FC7EDA367521}" srcOrd="0" destOrd="0" presId="urn:microsoft.com/office/officeart/2005/8/layout/orgChart1"/>
    <dgm:cxn modelId="{53C25604-9019-48F9-BD20-C923CB4DA89E}" type="presParOf" srcId="{A9D7E3C3-835A-4F1B-AF77-9BCC2A63A47A}" destId="{262A05B6-C9B9-4918-AD8A-CB5C053653D5}" srcOrd="1" destOrd="0" presId="urn:microsoft.com/office/officeart/2005/8/layout/orgChart1"/>
    <dgm:cxn modelId="{FFC11F12-4655-41B8-B47F-C1F99AEE6C15}" type="presParOf" srcId="{262A05B6-C9B9-4918-AD8A-CB5C053653D5}" destId="{94D0BEB5-2F71-4A10-8789-C08B3E0DE18E}" srcOrd="0" destOrd="0" presId="urn:microsoft.com/office/officeart/2005/8/layout/orgChart1"/>
    <dgm:cxn modelId="{F9BE047A-5EA3-45C3-BF32-D3873F26C72E}" type="presParOf" srcId="{94D0BEB5-2F71-4A10-8789-C08B3E0DE18E}" destId="{C6DB726D-D56F-4B59-A0CF-93E846EA1605}" srcOrd="0" destOrd="0" presId="urn:microsoft.com/office/officeart/2005/8/layout/orgChart1"/>
    <dgm:cxn modelId="{4EE985BC-D8D7-4BDD-B5B7-E196FD811A22}" type="presParOf" srcId="{94D0BEB5-2F71-4A10-8789-C08B3E0DE18E}" destId="{828BC252-8B36-40E4-ADF5-2A0AF460B004}" srcOrd="1" destOrd="0" presId="urn:microsoft.com/office/officeart/2005/8/layout/orgChart1"/>
    <dgm:cxn modelId="{214B0544-8086-4397-B862-802CF54D0987}" type="presParOf" srcId="{262A05B6-C9B9-4918-AD8A-CB5C053653D5}" destId="{058A87ED-D2AD-4C06-968E-E0E6F926156C}" srcOrd="1" destOrd="0" presId="urn:microsoft.com/office/officeart/2005/8/layout/orgChart1"/>
    <dgm:cxn modelId="{E9787F72-CFEA-4029-98B4-BA2FFA2BBF0D}" type="presParOf" srcId="{262A05B6-C9B9-4918-AD8A-CB5C053653D5}" destId="{1F8A77CC-0FE3-4983-A38F-EAACBBDA7F20}" srcOrd="2" destOrd="0" presId="urn:microsoft.com/office/officeart/2005/8/layout/orgChart1"/>
    <dgm:cxn modelId="{F1D6B3CC-77C8-490F-9F1A-CD7817C03914}" type="presParOf" srcId="{A9D7E3C3-835A-4F1B-AF77-9BCC2A63A47A}" destId="{E98FE1D9-D255-4104-85F1-61AD89B3E154}" srcOrd="2" destOrd="0" presId="urn:microsoft.com/office/officeart/2005/8/layout/orgChart1"/>
    <dgm:cxn modelId="{06B6AB6A-B65D-4485-BAE7-FAB0849B9263}" type="presParOf" srcId="{A9D7E3C3-835A-4F1B-AF77-9BCC2A63A47A}" destId="{C266DD62-8404-4D1D-B5EA-2948CDF5848B}" srcOrd="3" destOrd="0" presId="urn:microsoft.com/office/officeart/2005/8/layout/orgChart1"/>
    <dgm:cxn modelId="{BE523CA3-6B47-4B4C-8D04-C947727A65CD}" type="presParOf" srcId="{C266DD62-8404-4D1D-B5EA-2948CDF5848B}" destId="{C623FCD0-4D9F-4B6F-BCEB-7E28A3E23060}" srcOrd="0" destOrd="0" presId="urn:microsoft.com/office/officeart/2005/8/layout/orgChart1"/>
    <dgm:cxn modelId="{96D804B6-EB7D-453B-89B6-B8300DE0C638}" type="presParOf" srcId="{C623FCD0-4D9F-4B6F-BCEB-7E28A3E23060}" destId="{7C5A8E45-F317-4328-B697-AE4A87A6A934}" srcOrd="0" destOrd="0" presId="urn:microsoft.com/office/officeart/2005/8/layout/orgChart1"/>
    <dgm:cxn modelId="{77FD8507-D6B5-4723-977C-432E02DBE1B9}" type="presParOf" srcId="{C623FCD0-4D9F-4B6F-BCEB-7E28A3E23060}" destId="{7A98A74C-CFFA-4148-91B3-D79EEFBD5D34}" srcOrd="1" destOrd="0" presId="urn:microsoft.com/office/officeart/2005/8/layout/orgChart1"/>
    <dgm:cxn modelId="{2F0747C7-2857-4E58-917A-678B5AE0804E}" type="presParOf" srcId="{C266DD62-8404-4D1D-B5EA-2948CDF5848B}" destId="{8B888F04-624C-4DB5-B837-8071C36D6B74}" srcOrd="1" destOrd="0" presId="urn:microsoft.com/office/officeart/2005/8/layout/orgChart1"/>
    <dgm:cxn modelId="{9E19B37E-5A12-48FB-ACD1-823C4115EAF0}" type="presParOf" srcId="{C266DD62-8404-4D1D-B5EA-2948CDF5848B}" destId="{1E017EFB-45C9-4FD0-B500-DAA44C2E06A6}" srcOrd="2" destOrd="0" presId="urn:microsoft.com/office/officeart/2005/8/layout/orgChart1"/>
    <dgm:cxn modelId="{E94F1925-B4ED-42D9-B703-BA41CB93A41E}" type="presParOf" srcId="{A9D7E3C3-835A-4F1B-AF77-9BCC2A63A47A}" destId="{F569338F-9A0B-42F2-B8A5-B391787C656A}" srcOrd="4" destOrd="0" presId="urn:microsoft.com/office/officeart/2005/8/layout/orgChart1"/>
    <dgm:cxn modelId="{CE43EBF5-A21E-415E-8156-9F5C2012A773}" type="presParOf" srcId="{A9D7E3C3-835A-4F1B-AF77-9BCC2A63A47A}" destId="{4A9FA4D0-9F18-47A9-89D6-B5E1FAD4708B}" srcOrd="5" destOrd="0" presId="urn:microsoft.com/office/officeart/2005/8/layout/orgChart1"/>
    <dgm:cxn modelId="{880B43DC-23E4-4776-B2AF-50E94026E5A6}" type="presParOf" srcId="{4A9FA4D0-9F18-47A9-89D6-B5E1FAD4708B}" destId="{64AE3093-6D22-4F0A-9D76-E70934A23F60}" srcOrd="0" destOrd="0" presId="urn:microsoft.com/office/officeart/2005/8/layout/orgChart1"/>
    <dgm:cxn modelId="{F4C526D6-5982-472C-AE2A-62E2B7D27ADF}" type="presParOf" srcId="{64AE3093-6D22-4F0A-9D76-E70934A23F60}" destId="{1BCEDEBE-4274-4837-82F2-B41AC3E0442C}" srcOrd="0" destOrd="0" presId="urn:microsoft.com/office/officeart/2005/8/layout/orgChart1"/>
    <dgm:cxn modelId="{F9A685F2-5480-4F02-8E56-D04E0B5F8CB7}" type="presParOf" srcId="{64AE3093-6D22-4F0A-9D76-E70934A23F60}" destId="{3B4CB476-E1CB-4696-AB5E-B30F27F26570}" srcOrd="1" destOrd="0" presId="urn:microsoft.com/office/officeart/2005/8/layout/orgChart1"/>
    <dgm:cxn modelId="{AEA449B4-1927-45E2-9D0A-437057855E69}" type="presParOf" srcId="{4A9FA4D0-9F18-47A9-89D6-B5E1FAD4708B}" destId="{EC6F0C77-B247-4AC0-922D-23C7E314734E}" srcOrd="1" destOrd="0" presId="urn:microsoft.com/office/officeart/2005/8/layout/orgChart1"/>
    <dgm:cxn modelId="{25510206-945C-4465-98CF-11B4C482F1EF}" type="presParOf" srcId="{4A9FA4D0-9F18-47A9-89D6-B5E1FAD4708B}" destId="{DA7B18E2-E89D-4AE9-B09B-005596C2A989}" srcOrd="2" destOrd="0" presId="urn:microsoft.com/office/officeart/2005/8/layout/orgChart1"/>
    <dgm:cxn modelId="{740B0DF2-DCA2-46C6-9FBF-3A3278DDBDCC}" type="presParOf" srcId="{A9D7E3C3-835A-4F1B-AF77-9BCC2A63A47A}" destId="{F3957BF7-F747-430C-A414-8271F723B30A}" srcOrd="6" destOrd="0" presId="urn:microsoft.com/office/officeart/2005/8/layout/orgChart1"/>
    <dgm:cxn modelId="{D46262F6-6660-4F86-B7E8-90BCCD91240A}" type="presParOf" srcId="{A9D7E3C3-835A-4F1B-AF77-9BCC2A63A47A}" destId="{04D8A58D-3B4B-47B3-A708-A3499212859C}" srcOrd="7" destOrd="0" presId="urn:microsoft.com/office/officeart/2005/8/layout/orgChart1"/>
    <dgm:cxn modelId="{D3AB3D70-D2F6-4D65-BACD-5BB043B038D0}" type="presParOf" srcId="{04D8A58D-3B4B-47B3-A708-A3499212859C}" destId="{2D45A52A-CD9F-44E3-A775-61CFF7B0ACF2}" srcOrd="0" destOrd="0" presId="urn:microsoft.com/office/officeart/2005/8/layout/orgChart1"/>
    <dgm:cxn modelId="{EA95F7F2-149C-4833-9E3D-878C1F9A63C7}" type="presParOf" srcId="{2D45A52A-CD9F-44E3-A775-61CFF7B0ACF2}" destId="{85B5CF06-DE97-464C-82CB-18833A61B6E2}" srcOrd="0" destOrd="0" presId="urn:microsoft.com/office/officeart/2005/8/layout/orgChart1"/>
    <dgm:cxn modelId="{B4DEBC57-9A9D-4994-BFEB-B25169E7D8E3}" type="presParOf" srcId="{2D45A52A-CD9F-44E3-A775-61CFF7B0ACF2}" destId="{BA84C7A7-3047-485A-9228-95CAA9666CD2}" srcOrd="1" destOrd="0" presId="urn:microsoft.com/office/officeart/2005/8/layout/orgChart1"/>
    <dgm:cxn modelId="{321F99AE-2385-403E-97A5-3EC98A46DEFA}" type="presParOf" srcId="{04D8A58D-3B4B-47B3-A708-A3499212859C}" destId="{664449D1-6122-4BC4-AFD9-2B2288600A62}" srcOrd="1" destOrd="0" presId="urn:microsoft.com/office/officeart/2005/8/layout/orgChart1"/>
    <dgm:cxn modelId="{BD500457-DDEE-404D-8D6B-09984B7C7D29}" type="presParOf" srcId="{04D8A58D-3B4B-47B3-A708-A3499212859C}" destId="{D129BB3B-990D-43FB-BDA6-FC61F5306051}" srcOrd="2" destOrd="0" presId="urn:microsoft.com/office/officeart/2005/8/layout/orgChart1"/>
    <dgm:cxn modelId="{222C8217-05C6-41FB-A9C6-944FCB8B5E3E}" type="presParOf" srcId="{25D6E4AE-FE76-446A-BAAE-C8BF645F924D}" destId="{9A7A00D9-6CC0-4F33-BD59-5AEFC0D60CCE}" srcOrd="2" destOrd="0" presId="urn:microsoft.com/office/officeart/2005/8/layout/orgChart1"/>
    <dgm:cxn modelId="{92653F95-C4A7-403E-8003-122A8667467A}" type="presParOf" srcId="{9A7A00D9-6CC0-4F33-BD59-5AEFC0D60CCE}" destId="{093CD4FA-6029-46A0-A37B-2230BF9B3D32}" srcOrd="0" destOrd="0" presId="urn:microsoft.com/office/officeart/2005/8/layout/orgChart1"/>
    <dgm:cxn modelId="{191E0043-BFAA-4695-BE7F-56C260C49249}" type="presParOf" srcId="{9A7A00D9-6CC0-4F33-BD59-5AEFC0D60CCE}" destId="{9301C050-B6EC-442D-B9E1-C38006637758}" srcOrd="1" destOrd="0" presId="urn:microsoft.com/office/officeart/2005/8/layout/orgChart1"/>
    <dgm:cxn modelId="{25F16C8B-FCDD-4435-B25E-39BA43A041E3}" type="presParOf" srcId="{9301C050-B6EC-442D-B9E1-C38006637758}" destId="{39311522-C84F-4544-B803-5CFE0430E300}" srcOrd="0" destOrd="0" presId="urn:microsoft.com/office/officeart/2005/8/layout/orgChart1"/>
    <dgm:cxn modelId="{9AB03654-1A73-4C02-96FE-16C062CAE44F}" type="presParOf" srcId="{39311522-C84F-4544-B803-5CFE0430E300}" destId="{CE0C3BC5-E0B7-4564-A569-9511856666AF}" srcOrd="0" destOrd="0" presId="urn:microsoft.com/office/officeart/2005/8/layout/orgChart1"/>
    <dgm:cxn modelId="{CA93F283-CCAC-456C-BC84-A71D44426DF1}" type="presParOf" srcId="{39311522-C84F-4544-B803-5CFE0430E300}" destId="{CEE599DF-DFEE-4740-BD81-04FBD1143FF5}" srcOrd="1" destOrd="0" presId="urn:microsoft.com/office/officeart/2005/8/layout/orgChart1"/>
    <dgm:cxn modelId="{AB385728-1577-471C-B04E-99C48EAD836E}" type="presParOf" srcId="{9301C050-B6EC-442D-B9E1-C38006637758}" destId="{461C1DC5-3999-4DC6-8E3B-284B814E6CA1}" srcOrd="1" destOrd="0" presId="urn:microsoft.com/office/officeart/2005/8/layout/orgChart1"/>
    <dgm:cxn modelId="{C28EBD09-2496-4A14-BAF7-516F555C97EC}" type="presParOf" srcId="{9301C050-B6EC-442D-B9E1-C38006637758}" destId="{2DDC6AC7-397F-49D1-BEC2-5E443284DF9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3D27A-59C1-411C-8CB0-5D346819C977}" type="doc">
      <dgm:prSet loTypeId="urn:microsoft.com/office/officeart/2018/2/layout/IconCircle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199318C2-49E6-4B98-B2B8-2709DFA1732A}">
      <dgm:prSet custT="1"/>
      <dgm:spPr/>
      <dgm:t>
        <a:bodyPr/>
        <a:lstStyle/>
        <a:p>
          <a:pPr>
            <a:lnSpc>
              <a:spcPct val="100000"/>
            </a:lnSpc>
          </a:pPr>
          <a:r>
            <a:rPr lang="en-US" sz="2000" dirty="0">
              <a:solidFill>
                <a:schemeClr val="bg1"/>
              </a:solidFill>
            </a:rPr>
            <a:t>Policy Governance</a:t>
          </a:r>
        </a:p>
      </dgm:t>
    </dgm:pt>
    <dgm:pt modelId="{2BD1C17D-B489-45DC-A44A-1F1B986A9FAC}" type="parTrans" cxnId="{C273CBFE-AF10-4D1E-997B-D78A1B8FC2C0}">
      <dgm:prSet/>
      <dgm:spPr/>
      <dgm:t>
        <a:bodyPr/>
        <a:lstStyle/>
        <a:p>
          <a:endParaRPr lang="en-US"/>
        </a:p>
      </dgm:t>
    </dgm:pt>
    <dgm:pt modelId="{22D85FCC-503F-453C-96EB-B2B7B4976764}" type="sibTrans" cxnId="{C273CBFE-AF10-4D1E-997B-D78A1B8FC2C0}">
      <dgm:prSet/>
      <dgm:spPr/>
      <dgm:t>
        <a:bodyPr/>
        <a:lstStyle/>
        <a:p>
          <a:pPr>
            <a:lnSpc>
              <a:spcPct val="100000"/>
            </a:lnSpc>
          </a:pPr>
          <a:endParaRPr lang="en-US"/>
        </a:p>
      </dgm:t>
    </dgm:pt>
    <dgm:pt modelId="{0D17E6AC-CB9D-45CA-871E-CBF276E56E10}">
      <dgm:prSet custT="1"/>
      <dgm:spPr/>
      <dgm:t>
        <a:bodyPr/>
        <a:lstStyle/>
        <a:p>
          <a:pPr>
            <a:lnSpc>
              <a:spcPct val="100000"/>
            </a:lnSpc>
          </a:pPr>
          <a:r>
            <a:rPr lang="en-US" sz="2000" dirty="0">
              <a:solidFill>
                <a:schemeClr val="bg1"/>
              </a:solidFill>
            </a:rPr>
            <a:t>As a planning focused organization</a:t>
          </a:r>
        </a:p>
      </dgm:t>
    </dgm:pt>
    <dgm:pt modelId="{DF282176-972F-4088-8840-805A2412360F}" type="parTrans" cxnId="{A3351C1D-12F3-40FC-91C0-67022DBC6886}">
      <dgm:prSet/>
      <dgm:spPr/>
      <dgm:t>
        <a:bodyPr/>
        <a:lstStyle/>
        <a:p>
          <a:endParaRPr lang="en-US"/>
        </a:p>
      </dgm:t>
    </dgm:pt>
    <dgm:pt modelId="{DEE394E9-6481-420F-9443-3112A09A7B11}" type="sibTrans" cxnId="{A3351C1D-12F3-40FC-91C0-67022DBC6886}">
      <dgm:prSet/>
      <dgm:spPr/>
      <dgm:t>
        <a:bodyPr/>
        <a:lstStyle/>
        <a:p>
          <a:pPr>
            <a:lnSpc>
              <a:spcPct val="100000"/>
            </a:lnSpc>
          </a:pPr>
          <a:endParaRPr lang="en-US"/>
        </a:p>
      </dgm:t>
    </dgm:pt>
    <dgm:pt modelId="{C5111A72-0030-4435-A877-39CE3DC0F886}">
      <dgm:prSet custT="1"/>
      <dgm:spPr/>
      <dgm:t>
        <a:bodyPr/>
        <a:lstStyle/>
        <a:p>
          <a:pPr>
            <a:lnSpc>
              <a:spcPct val="100000"/>
            </a:lnSpc>
          </a:pPr>
          <a:r>
            <a:rPr lang="en-US" sz="2000" dirty="0">
              <a:solidFill>
                <a:schemeClr val="bg1"/>
              </a:solidFill>
            </a:rPr>
            <a:t>As a strategic thinking organization</a:t>
          </a:r>
        </a:p>
      </dgm:t>
    </dgm:pt>
    <dgm:pt modelId="{59FCFF07-72AE-4155-B0D4-BCEDEB781EFA}" type="parTrans" cxnId="{369F5CD8-BBB9-49E6-B77A-CD3444B40999}">
      <dgm:prSet/>
      <dgm:spPr/>
      <dgm:t>
        <a:bodyPr/>
        <a:lstStyle/>
        <a:p>
          <a:endParaRPr lang="en-US"/>
        </a:p>
      </dgm:t>
    </dgm:pt>
    <dgm:pt modelId="{0F36143C-A966-4103-9FB0-AA7FA7698F93}" type="sibTrans" cxnId="{369F5CD8-BBB9-49E6-B77A-CD3444B40999}">
      <dgm:prSet/>
      <dgm:spPr/>
      <dgm:t>
        <a:bodyPr/>
        <a:lstStyle/>
        <a:p>
          <a:pPr>
            <a:lnSpc>
              <a:spcPct val="100000"/>
            </a:lnSpc>
          </a:pPr>
          <a:endParaRPr lang="en-US"/>
        </a:p>
      </dgm:t>
    </dgm:pt>
    <dgm:pt modelId="{0BC8CBF3-C216-4AF2-9C94-048FDA33BFAD}">
      <dgm:prSet custT="1"/>
      <dgm:spPr/>
      <dgm:t>
        <a:bodyPr/>
        <a:lstStyle/>
        <a:p>
          <a:pPr>
            <a:lnSpc>
              <a:spcPct val="100000"/>
            </a:lnSpc>
          </a:pPr>
          <a:r>
            <a:rPr lang="en-US" sz="2000" dirty="0">
              <a:solidFill>
                <a:schemeClr val="bg1"/>
              </a:solidFill>
            </a:rPr>
            <a:t>Challenges to strategic approach for PKT</a:t>
          </a:r>
        </a:p>
      </dgm:t>
    </dgm:pt>
    <dgm:pt modelId="{30C29E1A-55EA-429C-A34E-81733B26F36F}" type="parTrans" cxnId="{309852EF-E27D-427B-BAE4-6216A22DB3E8}">
      <dgm:prSet/>
      <dgm:spPr/>
      <dgm:t>
        <a:bodyPr/>
        <a:lstStyle/>
        <a:p>
          <a:endParaRPr lang="en-US"/>
        </a:p>
      </dgm:t>
    </dgm:pt>
    <dgm:pt modelId="{28BB85EC-4BB8-4F57-B789-F4BD82A63AC3}" type="sibTrans" cxnId="{309852EF-E27D-427B-BAE4-6216A22DB3E8}">
      <dgm:prSet/>
      <dgm:spPr/>
      <dgm:t>
        <a:bodyPr/>
        <a:lstStyle/>
        <a:p>
          <a:pPr>
            <a:lnSpc>
              <a:spcPct val="100000"/>
            </a:lnSpc>
          </a:pPr>
          <a:endParaRPr lang="en-US"/>
        </a:p>
      </dgm:t>
    </dgm:pt>
    <dgm:pt modelId="{CF765C7A-291B-49E4-95E0-2F834751DEAF}">
      <dgm:prSet custT="1"/>
      <dgm:spPr/>
      <dgm:t>
        <a:bodyPr/>
        <a:lstStyle/>
        <a:p>
          <a:pPr>
            <a:lnSpc>
              <a:spcPct val="100000"/>
            </a:lnSpc>
          </a:pPr>
          <a:r>
            <a:rPr lang="en-US" sz="2000" dirty="0">
              <a:solidFill>
                <a:schemeClr val="bg1"/>
              </a:solidFill>
            </a:rPr>
            <a:t>Discussing an ideal state and approach</a:t>
          </a:r>
        </a:p>
      </dgm:t>
    </dgm:pt>
    <dgm:pt modelId="{1136378E-CBF1-4C7A-AB7A-258A9241C37E}" type="parTrans" cxnId="{9CC5EC19-A0A6-4D2E-8630-1FDC36402556}">
      <dgm:prSet/>
      <dgm:spPr/>
      <dgm:t>
        <a:bodyPr/>
        <a:lstStyle/>
        <a:p>
          <a:endParaRPr lang="en-US"/>
        </a:p>
      </dgm:t>
    </dgm:pt>
    <dgm:pt modelId="{ABDB9F36-CD55-41A8-9B32-4F517F708037}" type="sibTrans" cxnId="{9CC5EC19-A0A6-4D2E-8630-1FDC36402556}">
      <dgm:prSet/>
      <dgm:spPr/>
      <dgm:t>
        <a:bodyPr/>
        <a:lstStyle/>
        <a:p>
          <a:endParaRPr lang="en-US"/>
        </a:p>
      </dgm:t>
    </dgm:pt>
    <dgm:pt modelId="{0976791C-6C34-4AA4-AC40-08C63D4DCBA0}" type="pres">
      <dgm:prSet presAssocID="{8633D27A-59C1-411C-8CB0-5D346819C977}" presName="root" presStyleCnt="0">
        <dgm:presLayoutVars>
          <dgm:dir/>
          <dgm:resizeHandles val="exact"/>
        </dgm:presLayoutVars>
      </dgm:prSet>
      <dgm:spPr/>
    </dgm:pt>
    <dgm:pt modelId="{046DF11D-08EA-4E6D-AC05-9D9001E4D56C}" type="pres">
      <dgm:prSet presAssocID="{8633D27A-59C1-411C-8CB0-5D346819C977}" presName="container" presStyleCnt="0">
        <dgm:presLayoutVars>
          <dgm:dir/>
          <dgm:resizeHandles val="exact"/>
        </dgm:presLayoutVars>
      </dgm:prSet>
      <dgm:spPr/>
    </dgm:pt>
    <dgm:pt modelId="{0676AE7C-DA52-4BFB-A29E-03059F1B1AAF}" type="pres">
      <dgm:prSet presAssocID="{199318C2-49E6-4B98-B2B8-2709DFA1732A}" presName="compNode" presStyleCnt="0"/>
      <dgm:spPr/>
    </dgm:pt>
    <dgm:pt modelId="{AC6B08D3-7BED-4B57-939D-5147AE2500E0}" type="pres">
      <dgm:prSet presAssocID="{199318C2-49E6-4B98-B2B8-2709DFA1732A}" presName="iconBgRect" presStyleLbl="bgShp" presStyleIdx="0" presStyleCnt="5"/>
      <dgm:spPr>
        <a:solidFill>
          <a:srgbClr val="990033"/>
        </a:solidFill>
      </dgm:spPr>
    </dgm:pt>
    <dgm:pt modelId="{FBE58CC7-2D03-4ACE-BAD8-974CE029180C}" type="pres">
      <dgm:prSet presAssocID="{199318C2-49E6-4B98-B2B8-2709DFA1732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BBCE8CD-3D41-419E-B013-700EB2A9E2A8}" type="pres">
      <dgm:prSet presAssocID="{199318C2-49E6-4B98-B2B8-2709DFA1732A}" presName="spaceRect" presStyleCnt="0"/>
      <dgm:spPr/>
    </dgm:pt>
    <dgm:pt modelId="{28A322BD-FBB5-4009-9474-BEE3C2CC3300}" type="pres">
      <dgm:prSet presAssocID="{199318C2-49E6-4B98-B2B8-2709DFA1732A}" presName="textRect" presStyleLbl="revTx" presStyleIdx="0" presStyleCnt="5">
        <dgm:presLayoutVars>
          <dgm:chMax val="1"/>
          <dgm:chPref val="1"/>
        </dgm:presLayoutVars>
      </dgm:prSet>
      <dgm:spPr/>
    </dgm:pt>
    <dgm:pt modelId="{199E66EA-2F16-4DFD-8287-CF5BBFDB3F6A}" type="pres">
      <dgm:prSet presAssocID="{22D85FCC-503F-453C-96EB-B2B7B4976764}" presName="sibTrans" presStyleLbl="sibTrans2D1" presStyleIdx="0" presStyleCnt="0"/>
      <dgm:spPr/>
    </dgm:pt>
    <dgm:pt modelId="{7989C1AB-FED6-493E-B95B-250C7A9A5A23}" type="pres">
      <dgm:prSet presAssocID="{0D17E6AC-CB9D-45CA-871E-CBF276E56E10}" presName="compNode" presStyleCnt="0"/>
      <dgm:spPr/>
    </dgm:pt>
    <dgm:pt modelId="{2FABDC31-3F58-441E-B33B-FCEE72D39110}" type="pres">
      <dgm:prSet presAssocID="{0D17E6AC-CB9D-45CA-871E-CBF276E56E10}" presName="iconBgRect" presStyleLbl="bgShp" presStyleIdx="1" presStyleCnt="5"/>
      <dgm:spPr>
        <a:solidFill>
          <a:srgbClr val="990033"/>
        </a:solidFill>
      </dgm:spPr>
    </dgm:pt>
    <dgm:pt modelId="{46BF5099-D62C-49A6-946A-20CFEBA37339}" type="pres">
      <dgm:prSet presAssocID="{0D17E6AC-CB9D-45CA-871E-CBF276E56E1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FCB7242D-735C-4D1A-908F-B321309DB157}" type="pres">
      <dgm:prSet presAssocID="{0D17E6AC-CB9D-45CA-871E-CBF276E56E10}" presName="spaceRect" presStyleCnt="0"/>
      <dgm:spPr/>
    </dgm:pt>
    <dgm:pt modelId="{BB67276B-9F65-44BF-86FF-5C0D9401E84A}" type="pres">
      <dgm:prSet presAssocID="{0D17E6AC-CB9D-45CA-871E-CBF276E56E10}" presName="textRect" presStyleLbl="revTx" presStyleIdx="1" presStyleCnt="5">
        <dgm:presLayoutVars>
          <dgm:chMax val="1"/>
          <dgm:chPref val="1"/>
        </dgm:presLayoutVars>
      </dgm:prSet>
      <dgm:spPr/>
    </dgm:pt>
    <dgm:pt modelId="{BC6C4BDD-6DEA-4F51-8AEA-39ED10CFF42C}" type="pres">
      <dgm:prSet presAssocID="{DEE394E9-6481-420F-9443-3112A09A7B11}" presName="sibTrans" presStyleLbl="sibTrans2D1" presStyleIdx="0" presStyleCnt="0"/>
      <dgm:spPr/>
    </dgm:pt>
    <dgm:pt modelId="{C4365F5B-DE8C-4F34-935B-8F668F823639}" type="pres">
      <dgm:prSet presAssocID="{C5111A72-0030-4435-A877-39CE3DC0F886}" presName="compNode" presStyleCnt="0"/>
      <dgm:spPr/>
    </dgm:pt>
    <dgm:pt modelId="{D60A24F0-4AF2-40DE-B7CB-67E1BBA28181}" type="pres">
      <dgm:prSet presAssocID="{C5111A72-0030-4435-A877-39CE3DC0F886}" presName="iconBgRect" presStyleLbl="bgShp" presStyleIdx="2" presStyleCnt="5"/>
      <dgm:spPr>
        <a:solidFill>
          <a:srgbClr val="990033"/>
        </a:solidFill>
      </dgm:spPr>
    </dgm:pt>
    <dgm:pt modelId="{3BFA6592-F21D-493E-8B2D-740136EB9BEF}" type="pres">
      <dgm:prSet presAssocID="{C5111A72-0030-4435-A877-39CE3DC0F88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427EBD4-AB72-4FD0-B2BA-EBADF9B45DAE}" type="pres">
      <dgm:prSet presAssocID="{C5111A72-0030-4435-A877-39CE3DC0F886}" presName="spaceRect" presStyleCnt="0"/>
      <dgm:spPr/>
    </dgm:pt>
    <dgm:pt modelId="{2D4E91BF-F7D8-4973-B30F-F0FDEC29E822}" type="pres">
      <dgm:prSet presAssocID="{C5111A72-0030-4435-A877-39CE3DC0F886}" presName="textRect" presStyleLbl="revTx" presStyleIdx="2" presStyleCnt="5">
        <dgm:presLayoutVars>
          <dgm:chMax val="1"/>
          <dgm:chPref val="1"/>
        </dgm:presLayoutVars>
      </dgm:prSet>
      <dgm:spPr/>
    </dgm:pt>
    <dgm:pt modelId="{FC490D78-566E-4CEF-BB8B-822BC07A0B7C}" type="pres">
      <dgm:prSet presAssocID="{0F36143C-A966-4103-9FB0-AA7FA7698F93}" presName="sibTrans" presStyleLbl="sibTrans2D1" presStyleIdx="0" presStyleCnt="0"/>
      <dgm:spPr/>
    </dgm:pt>
    <dgm:pt modelId="{185518BF-1BF5-496D-8882-6F2314F75AE7}" type="pres">
      <dgm:prSet presAssocID="{0BC8CBF3-C216-4AF2-9C94-048FDA33BFAD}" presName="compNode" presStyleCnt="0"/>
      <dgm:spPr/>
    </dgm:pt>
    <dgm:pt modelId="{E50EAB34-66AD-4D5A-BDA6-83CFC4AE6E42}" type="pres">
      <dgm:prSet presAssocID="{0BC8CBF3-C216-4AF2-9C94-048FDA33BFAD}" presName="iconBgRect" presStyleLbl="bgShp" presStyleIdx="3" presStyleCnt="5"/>
      <dgm:spPr>
        <a:solidFill>
          <a:srgbClr val="990033"/>
        </a:solidFill>
        <a:effectLst>
          <a:glow rad="127000">
            <a:srgbClr val="990033"/>
          </a:glow>
        </a:effectLst>
      </dgm:spPr>
    </dgm:pt>
    <dgm:pt modelId="{C959B88F-185B-4ABB-86D9-6CF590D1BCD4}" type="pres">
      <dgm:prSet presAssocID="{0BC8CBF3-C216-4AF2-9C94-048FDA33BFA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D0D76A3D-1791-467E-BCAE-EDDE6F1E03B5}" type="pres">
      <dgm:prSet presAssocID="{0BC8CBF3-C216-4AF2-9C94-048FDA33BFAD}" presName="spaceRect" presStyleCnt="0"/>
      <dgm:spPr/>
    </dgm:pt>
    <dgm:pt modelId="{DC279019-841F-4827-8B7C-0988275EFD97}" type="pres">
      <dgm:prSet presAssocID="{0BC8CBF3-C216-4AF2-9C94-048FDA33BFAD}" presName="textRect" presStyleLbl="revTx" presStyleIdx="3" presStyleCnt="5">
        <dgm:presLayoutVars>
          <dgm:chMax val="1"/>
          <dgm:chPref val="1"/>
        </dgm:presLayoutVars>
      </dgm:prSet>
      <dgm:spPr/>
    </dgm:pt>
    <dgm:pt modelId="{676A0173-2B62-4518-B086-923EA4D6D2B9}" type="pres">
      <dgm:prSet presAssocID="{28BB85EC-4BB8-4F57-B789-F4BD82A63AC3}" presName="sibTrans" presStyleLbl="sibTrans2D1" presStyleIdx="0" presStyleCnt="0"/>
      <dgm:spPr/>
    </dgm:pt>
    <dgm:pt modelId="{06D60F18-46C8-4C7F-915B-EF6E8FE88201}" type="pres">
      <dgm:prSet presAssocID="{CF765C7A-291B-49E4-95E0-2F834751DEAF}" presName="compNode" presStyleCnt="0"/>
      <dgm:spPr/>
    </dgm:pt>
    <dgm:pt modelId="{1449F407-49B0-4C50-A716-3A8F6096ED39}" type="pres">
      <dgm:prSet presAssocID="{CF765C7A-291B-49E4-95E0-2F834751DEAF}" presName="iconBgRect" presStyleLbl="bgShp" presStyleIdx="4" presStyleCnt="5"/>
      <dgm:spPr>
        <a:solidFill>
          <a:srgbClr val="990033"/>
        </a:solidFill>
      </dgm:spPr>
    </dgm:pt>
    <dgm:pt modelId="{5D901379-0124-44C1-9498-57B1402B9BE0}" type="pres">
      <dgm:prSet presAssocID="{CF765C7A-291B-49E4-95E0-2F834751DE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F7A59BB7-0E7E-494E-9174-5AC5B4B700EA}" type="pres">
      <dgm:prSet presAssocID="{CF765C7A-291B-49E4-95E0-2F834751DEAF}" presName="spaceRect" presStyleCnt="0"/>
      <dgm:spPr/>
    </dgm:pt>
    <dgm:pt modelId="{4FE19C0D-ABD6-4C61-B0DB-6A094465F046}" type="pres">
      <dgm:prSet presAssocID="{CF765C7A-291B-49E4-95E0-2F834751DEAF}" presName="textRect" presStyleLbl="revTx" presStyleIdx="4" presStyleCnt="5">
        <dgm:presLayoutVars>
          <dgm:chMax val="1"/>
          <dgm:chPref val="1"/>
        </dgm:presLayoutVars>
      </dgm:prSet>
      <dgm:spPr/>
    </dgm:pt>
  </dgm:ptLst>
  <dgm:cxnLst>
    <dgm:cxn modelId="{9CC5EC19-A0A6-4D2E-8630-1FDC36402556}" srcId="{8633D27A-59C1-411C-8CB0-5D346819C977}" destId="{CF765C7A-291B-49E4-95E0-2F834751DEAF}" srcOrd="4" destOrd="0" parTransId="{1136378E-CBF1-4C7A-AB7A-258A9241C37E}" sibTransId="{ABDB9F36-CD55-41A8-9B32-4F517F708037}"/>
    <dgm:cxn modelId="{A3351C1D-12F3-40FC-91C0-67022DBC6886}" srcId="{8633D27A-59C1-411C-8CB0-5D346819C977}" destId="{0D17E6AC-CB9D-45CA-871E-CBF276E56E10}" srcOrd="1" destOrd="0" parTransId="{DF282176-972F-4088-8840-805A2412360F}" sibTransId="{DEE394E9-6481-420F-9443-3112A09A7B11}"/>
    <dgm:cxn modelId="{154CC928-2684-496D-A1C6-65BB246759D1}" type="presOf" srcId="{DEE394E9-6481-420F-9443-3112A09A7B11}" destId="{BC6C4BDD-6DEA-4F51-8AEA-39ED10CFF42C}" srcOrd="0" destOrd="0" presId="urn:microsoft.com/office/officeart/2018/2/layout/IconCircleList"/>
    <dgm:cxn modelId="{A2416A2D-B23E-4D22-8861-40E74D53FCC7}" type="presOf" srcId="{C5111A72-0030-4435-A877-39CE3DC0F886}" destId="{2D4E91BF-F7D8-4973-B30F-F0FDEC29E822}" srcOrd="0" destOrd="0" presId="urn:microsoft.com/office/officeart/2018/2/layout/IconCircleList"/>
    <dgm:cxn modelId="{8F20E73B-3DD4-496B-99CF-FD400E0404FC}" type="presOf" srcId="{28BB85EC-4BB8-4F57-B789-F4BD82A63AC3}" destId="{676A0173-2B62-4518-B086-923EA4D6D2B9}" srcOrd="0" destOrd="0" presId="urn:microsoft.com/office/officeart/2018/2/layout/IconCircleList"/>
    <dgm:cxn modelId="{62D36949-4C12-4946-B8E5-7667E2452650}" type="presOf" srcId="{0F36143C-A966-4103-9FB0-AA7FA7698F93}" destId="{FC490D78-566E-4CEF-BB8B-822BC07A0B7C}" srcOrd="0" destOrd="0" presId="urn:microsoft.com/office/officeart/2018/2/layout/IconCircleList"/>
    <dgm:cxn modelId="{D6AFE169-389D-485F-98C3-BF31C12A9665}" type="presOf" srcId="{8633D27A-59C1-411C-8CB0-5D346819C977}" destId="{0976791C-6C34-4AA4-AC40-08C63D4DCBA0}" srcOrd="0" destOrd="0" presId="urn:microsoft.com/office/officeart/2018/2/layout/IconCircleList"/>
    <dgm:cxn modelId="{8CEEF788-8E8E-4C96-9EE9-08429C1DBC31}" type="presOf" srcId="{0BC8CBF3-C216-4AF2-9C94-048FDA33BFAD}" destId="{DC279019-841F-4827-8B7C-0988275EFD97}" srcOrd="0" destOrd="0" presId="urn:microsoft.com/office/officeart/2018/2/layout/IconCircleList"/>
    <dgm:cxn modelId="{86B5B196-8174-4D8C-B09F-D2A680ADDCCE}" type="presOf" srcId="{199318C2-49E6-4B98-B2B8-2709DFA1732A}" destId="{28A322BD-FBB5-4009-9474-BEE3C2CC3300}" srcOrd="0" destOrd="0" presId="urn:microsoft.com/office/officeart/2018/2/layout/IconCircleList"/>
    <dgm:cxn modelId="{F6A0ED97-E790-4B82-AA72-150968C54550}" type="presOf" srcId="{0D17E6AC-CB9D-45CA-871E-CBF276E56E10}" destId="{BB67276B-9F65-44BF-86FF-5C0D9401E84A}" srcOrd="0" destOrd="0" presId="urn:microsoft.com/office/officeart/2018/2/layout/IconCircleList"/>
    <dgm:cxn modelId="{1C83D6BA-5B1F-4C21-A49B-1AA51114F410}" type="presOf" srcId="{22D85FCC-503F-453C-96EB-B2B7B4976764}" destId="{199E66EA-2F16-4DFD-8287-CF5BBFDB3F6A}" srcOrd="0" destOrd="0" presId="urn:microsoft.com/office/officeart/2018/2/layout/IconCircleList"/>
    <dgm:cxn modelId="{369F5CD8-BBB9-49E6-B77A-CD3444B40999}" srcId="{8633D27A-59C1-411C-8CB0-5D346819C977}" destId="{C5111A72-0030-4435-A877-39CE3DC0F886}" srcOrd="2" destOrd="0" parTransId="{59FCFF07-72AE-4155-B0D4-BCEDEB781EFA}" sibTransId="{0F36143C-A966-4103-9FB0-AA7FA7698F93}"/>
    <dgm:cxn modelId="{D0CC0BEC-8D4A-4D2F-9636-5B327F80B0E4}" type="presOf" srcId="{CF765C7A-291B-49E4-95E0-2F834751DEAF}" destId="{4FE19C0D-ABD6-4C61-B0DB-6A094465F046}" srcOrd="0" destOrd="0" presId="urn:microsoft.com/office/officeart/2018/2/layout/IconCircleList"/>
    <dgm:cxn modelId="{309852EF-E27D-427B-BAE4-6216A22DB3E8}" srcId="{8633D27A-59C1-411C-8CB0-5D346819C977}" destId="{0BC8CBF3-C216-4AF2-9C94-048FDA33BFAD}" srcOrd="3" destOrd="0" parTransId="{30C29E1A-55EA-429C-A34E-81733B26F36F}" sibTransId="{28BB85EC-4BB8-4F57-B789-F4BD82A63AC3}"/>
    <dgm:cxn modelId="{C273CBFE-AF10-4D1E-997B-D78A1B8FC2C0}" srcId="{8633D27A-59C1-411C-8CB0-5D346819C977}" destId="{199318C2-49E6-4B98-B2B8-2709DFA1732A}" srcOrd="0" destOrd="0" parTransId="{2BD1C17D-B489-45DC-A44A-1F1B986A9FAC}" sibTransId="{22D85FCC-503F-453C-96EB-B2B7B4976764}"/>
    <dgm:cxn modelId="{CDC4C892-4D58-443F-816E-101FA4A66C94}" type="presParOf" srcId="{0976791C-6C34-4AA4-AC40-08C63D4DCBA0}" destId="{046DF11D-08EA-4E6D-AC05-9D9001E4D56C}" srcOrd="0" destOrd="0" presId="urn:microsoft.com/office/officeart/2018/2/layout/IconCircleList"/>
    <dgm:cxn modelId="{AD987687-A27B-4992-A3F4-4B78D8D4C89B}" type="presParOf" srcId="{046DF11D-08EA-4E6D-AC05-9D9001E4D56C}" destId="{0676AE7C-DA52-4BFB-A29E-03059F1B1AAF}" srcOrd="0" destOrd="0" presId="urn:microsoft.com/office/officeart/2018/2/layout/IconCircleList"/>
    <dgm:cxn modelId="{DCF8952B-2DC1-45EC-AB50-1108E5D4F59C}" type="presParOf" srcId="{0676AE7C-DA52-4BFB-A29E-03059F1B1AAF}" destId="{AC6B08D3-7BED-4B57-939D-5147AE2500E0}" srcOrd="0" destOrd="0" presId="urn:microsoft.com/office/officeart/2018/2/layout/IconCircleList"/>
    <dgm:cxn modelId="{55E59521-A5E0-445F-8035-EA26B08E1159}" type="presParOf" srcId="{0676AE7C-DA52-4BFB-A29E-03059F1B1AAF}" destId="{FBE58CC7-2D03-4ACE-BAD8-974CE029180C}" srcOrd="1" destOrd="0" presId="urn:microsoft.com/office/officeart/2018/2/layout/IconCircleList"/>
    <dgm:cxn modelId="{EA3F8F25-1727-4A92-8DB1-35A5317D13D0}" type="presParOf" srcId="{0676AE7C-DA52-4BFB-A29E-03059F1B1AAF}" destId="{4BBCE8CD-3D41-419E-B013-700EB2A9E2A8}" srcOrd="2" destOrd="0" presId="urn:microsoft.com/office/officeart/2018/2/layout/IconCircleList"/>
    <dgm:cxn modelId="{E86F1EDA-A167-4C7E-BF0C-D51EDD7CEB33}" type="presParOf" srcId="{0676AE7C-DA52-4BFB-A29E-03059F1B1AAF}" destId="{28A322BD-FBB5-4009-9474-BEE3C2CC3300}" srcOrd="3" destOrd="0" presId="urn:microsoft.com/office/officeart/2018/2/layout/IconCircleList"/>
    <dgm:cxn modelId="{D73BEEC6-4008-453F-9097-B443D992E587}" type="presParOf" srcId="{046DF11D-08EA-4E6D-AC05-9D9001E4D56C}" destId="{199E66EA-2F16-4DFD-8287-CF5BBFDB3F6A}" srcOrd="1" destOrd="0" presId="urn:microsoft.com/office/officeart/2018/2/layout/IconCircleList"/>
    <dgm:cxn modelId="{70E70F27-C72C-49A5-B312-D45EB2D3B8B2}" type="presParOf" srcId="{046DF11D-08EA-4E6D-AC05-9D9001E4D56C}" destId="{7989C1AB-FED6-493E-B95B-250C7A9A5A23}" srcOrd="2" destOrd="0" presId="urn:microsoft.com/office/officeart/2018/2/layout/IconCircleList"/>
    <dgm:cxn modelId="{E92761E8-C2D4-4D08-94D3-41CDA7CD35AE}" type="presParOf" srcId="{7989C1AB-FED6-493E-B95B-250C7A9A5A23}" destId="{2FABDC31-3F58-441E-B33B-FCEE72D39110}" srcOrd="0" destOrd="0" presId="urn:microsoft.com/office/officeart/2018/2/layout/IconCircleList"/>
    <dgm:cxn modelId="{996F18CA-E6C6-4CC1-8E91-DE747C63151F}" type="presParOf" srcId="{7989C1AB-FED6-493E-B95B-250C7A9A5A23}" destId="{46BF5099-D62C-49A6-946A-20CFEBA37339}" srcOrd="1" destOrd="0" presId="urn:microsoft.com/office/officeart/2018/2/layout/IconCircleList"/>
    <dgm:cxn modelId="{8CCF73B8-330B-4C82-916B-A5C6B39920C5}" type="presParOf" srcId="{7989C1AB-FED6-493E-B95B-250C7A9A5A23}" destId="{FCB7242D-735C-4D1A-908F-B321309DB157}" srcOrd="2" destOrd="0" presId="urn:microsoft.com/office/officeart/2018/2/layout/IconCircleList"/>
    <dgm:cxn modelId="{4DC099D1-8C9E-4036-9405-98508AAB1EB4}" type="presParOf" srcId="{7989C1AB-FED6-493E-B95B-250C7A9A5A23}" destId="{BB67276B-9F65-44BF-86FF-5C0D9401E84A}" srcOrd="3" destOrd="0" presId="urn:microsoft.com/office/officeart/2018/2/layout/IconCircleList"/>
    <dgm:cxn modelId="{02EF322F-B9DC-4BA9-9EE1-D6B5EB044A62}" type="presParOf" srcId="{046DF11D-08EA-4E6D-AC05-9D9001E4D56C}" destId="{BC6C4BDD-6DEA-4F51-8AEA-39ED10CFF42C}" srcOrd="3" destOrd="0" presId="urn:microsoft.com/office/officeart/2018/2/layout/IconCircleList"/>
    <dgm:cxn modelId="{D37D6D30-6685-4746-B400-B98CF16E02B7}" type="presParOf" srcId="{046DF11D-08EA-4E6D-AC05-9D9001E4D56C}" destId="{C4365F5B-DE8C-4F34-935B-8F668F823639}" srcOrd="4" destOrd="0" presId="urn:microsoft.com/office/officeart/2018/2/layout/IconCircleList"/>
    <dgm:cxn modelId="{9634DEFE-2406-42D9-9D71-251397BFB774}" type="presParOf" srcId="{C4365F5B-DE8C-4F34-935B-8F668F823639}" destId="{D60A24F0-4AF2-40DE-B7CB-67E1BBA28181}" srcOrd="0" destOrd="0" presId="urn:microsoft.com/office/officeart/2018/2/layout/IconCircleList"/>
    <dgm:cxn modelId="{39320CD9-80A1-4C3D-B55A-3A3B7C4D1A77}" type="presParOf" srcId="{C4365F5B-DE8C-4F34-935B-8F668F823639}" destId="{3BFA6592-F21D-493E-8B2D-740136EB9BEF}" srcOrd="1" destOrd="0" presId="urn:microsoft.com/office/officeart/2018/2/layout/IconCircleList"/>
    <dgm:cxn modelId="{444FDF62-5B6B-4BBE-9058-E6B02E532EC8}" type="presParOf" srcId="{C4365F5B-DE8C-4F34-935B-8F668F823639}" destId="{9427EBD4-AB72-4FD0-B2BA-EBADF9B45DAE}" srcOrd="2" destOrd="0" presId="urn:microsoft.com/office/officeart/2018/2/layout/IconCircleList"/>
    <dgm:cxn modelId="{CBB207F8-08B0-40D2-84C5-379AADBAAB14}" type="presParOf" srcId="{C4365F5B-DE8C-4F34-935B-8F668F823639}" destId="{2D4E91BF-F7D8-4973-B30F-F0FDEC29E822}" srcOrd="3" destOrd="0" presId="urn:microsoft.com/office/officeart/2018/2/layout/IconCircleList"/>
    <dgm:cxn modelId="{13390116-5B85-4BD3-8E1D-9CEA917DCE06}" type="presParOf" srcId="{046DF11D-08EA-4E6D-AC05-9D9001E4D56C}" destId="{FC490D78-566E-4CEF-BB8B-822BC07A0B7C}" srcOrd="5" destOrd="0" presId="urn:microsoft.com/office/officeart/2018/2/layout/IconCircleList"/>
    <dgm:cxn modelId="{BBF8D3E2-B9C9-4348-92BE-AA59BD89EC91}" type="presParOf" srcId="{046DF11D-08EA-4E6D-AC05-9D9001E4D56C}" destId="{185518BF-1BF5-496D-8882-6F2314F75AE7}" srcOrd="6" destOrd="0" presId="urn:microsoft.com/office/officeart/2018/2/layout/IconCircleList"/>
    <dgm:cxn modelId="{1446465C-E43E-4548-9CC2-97F639DBE945}" type="presParOf" srcId="{185518BF-1BF5-496D-8882-6F2314F75AE7}" destId="{E50EAB34-66AD-4D5A-BDA6-83CFC4AE6E42}" srcOrd="0" destOrd="0" presId="urn:microsoft.com/office/officeart/2018/2/layout/IconCircleList"/>
    <dgm:cxn modelId="{A37007E7-E29F-4A32-85EF-439CBB28EE3E}" type="presParOf" srcId="{185518BF-1BF5-496D-8882-6F2314F75AE7}" destId="{C959B88F-185B-4ABB-86D9-6CF590D1BCD4}" srcOrd="1" destOrd="0" presId="urn:microsoft.com/office/officeart/2018/2/layout/IconCircleList"/>
    <dgm:cxn modelId="{43B67F45-3C29-4C33-9FF8-66B78EA53DC8}" type="presParOf" srcId="{185518BF-1BF5-496D-8882-6F2314F75AE7}" destId="{D0D76A3D-1791-467E-BCAE-EDDE6F1E03B5}" srcOrd="2" destOrd="0" presId="urn:microsoft.com/office/officeart/2018/2/layout/IconCircleList"/>
    <dgm:cxn modelId="{E3C93D86-4DCE-40A6-8803-4270109AA3A5}" type="presParOf" srcId="{185518BF-1BF5-496D-8882-6F2314F75AE7}" destId="{DC279019-841F-4827-8B7C-0988275EFD97}" srcOrd="3" destOrd="0" presId="urn:microsoft.com/office/officeart/2018/2/layout/IconCircleList"/>
    <dgm:cxn modelId="{760AFA67-9FB6-4C83-90AC-FFA5BF66AD53}" type="presParOf" srcId="{046DF11D-08EA-4E6D-AC05-9D9001E4D56C}" destId="{676A0173-2B62-4518-B086-923EA4D6D2B9}" srcOrd="7" destOrd="0" presId="urn:microsoft.com/office/officeart/2018/2/layout/IconCircleList"/>
    <dgm:cxn modelId="{99CEA334-3326-488B-B46B-B22D98B2BACA}" type="presParOf" srcId="{046DF11D-08EA-4E6D-AC05-9D9001E4D56C}" destId="{06D60F18-46C8-4C7F-915B-EF6E8FE88201}" srcOrd="8" destOrd="0" presId="urn:microsoft.com/office/officeart/2018/2/layout/IconCircleList"/>
    <dgm:cxn modelId="{974EACBB-FA51-4B39-B958-34B8CB06AA7D}" type="presParOf" srcId="{06D60F18-46C8-4C7F-915B-EF6E8FE88201}" destId="{1449F407-49B0-4C50-A716-3A8F6096ED39}" srcOrd="0" destOrd="0" presId="urn:microsoft.com/office/officeart/2018/2/layout/IconCircleList"/>
    <dgm:cxn modelId="{5F62D2D9-43D0-43CB-8D15-5382C9277B40}" type="presParOf" srcId="{06D60F18-46C8-4C7F-915B-EF6E8FE88201}" destId="{5D901379-0124-44C1-9498-57B1402B9BE0}" srcOrd="1" destOrd="0" presId="urn:microsoft.com/office/officeart/2018/2/layout/IconCircleList"/>
    <dgm:cxn modelId="{F91885D8-274A-411E-85D5-F1EF97BBE2F9}" type="presParOf" srcId="{06D60F18-46C8-4C7F-915B-EF6E8FE88201}" destId="{F7A59BB7-0E7E-494E-9174-5AC5B4B700EA}" srcOrd="2" destOrd="0" presId="urn:microsoft.com/office/officeart/2018/2/layout/IconCircleList"/>
    <dgm:cxn modelId="{0EBB366F-FAD5-498B-B213-DFC7396A83FD}" type="presParOf" srcId="{06D60F18-46C8-4C7F-915B-EF6E8FE88201}" destId="{4FE19C0D-ABD6-4C61-B0DB-6A094465F046}"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3DD35D-9765-4E5F-95CE-DA45F3637BF5}" type="doc">
      <dgm:prSet loTypeId="urn:microsoft.com/office/officeart/2016/7/layout/RoundedRectangleTimeline#2" loCatId="other" qsTypeId="urn:microsoft.com/office/officeart/2005/8/quickstyle/simple1" qsCatId="simple" csTypeId="urn:microsoft.com/office/officeart/2005/8/colors/colorful1" csCatId="colorful" phldr="1"/>
      <dgm:spPr/>
      <dgm:t>
        <a:bodyPr/>
        <a:lstStyle/>
        <a:p>
          <a:endParaRPr lang="en-US"/>
        </a:p>
      </dgm:t>
    </dgm:pt>
    <dgm:pt modelId="{25E771E7-8CF7-4491-9507-55BFE693DC7B}">
      <dgm:prSet phldrT="[Text]" custT="1"/>
      <dgm:spPr/>
      <dgm:t>
        <a:bodyPr/>
        <a:lstStyle/>
        <a:p>
          <a:r>
            <a:rPr lang="en-US" sz="1000" dirty="0">
              <a:hlinkClick xmlns:r="http://schemas.openxmlformats.org/officeDocument/2006/relationships" r:id="rId1"/>
            </a:rPr>
            <a:t>2007 – 2011 </a:t>
          </a:r>
          <a:endParaRPr lang="en-US" sz="1000" dirty="0"/>
        </a:p>
        <a:p>
          <a:r>
            <a:rPr lang="en-US" sz="1000" dirty="0"/>
            <a:t>Rob Stalder and Kevin Lampe</a:t>
          </a:r>
        </a:p>
      </dgm:t>
    </dgm:pt>
    <dgm:pt modelId="{D34FC0B2-1D9D-47C1-B680-27EF2E97D428}" type="parTrans" cxnId="{E01FE584-0925-4BC0-9383-A1E85DE458FD}">
      <dgm:prSet/>
      <dgm:spPr/>
      <dgm:t>
        <a:bodyPr/>
        <a:lstStyle/>
        <a:p>
          <a:endParaRPr lang="en-US"/>
        </a:p>
      </dgm:t>
    </dgm:pt>
    <dgm:pt modelId="{B3CFB133-9C4F-4A0A-888D-0CEC78FFDFFC}" type="sibTrans" cxnId="{E01FE584-0925-4BC0-9383-A1E85DE458FD}">
      <dgm:prSet/>
      <dgm:spPr/>
      <dgm:t>
        <a:bodyPr/>
        <a:lstStyle/>
        <a:p>
          <a:endParaRPr lang="en-US"/>
        </a:p>
      </dgm:t>
    </dgm:pt>
    <dgm:pt modelId="{EB81D1D4-3A06-49A6-9CBB-2A11D66B1783}">
      <dgm:prSet phldrT="[Text]" custT="1"/>
      <dgm:spPr/>
      <dgm:t>
        <a:bodyPr/>
        <a:lstStyle/>
        <a:p>
          <a:pPr>
            <a:buFont typeface="Arial" panose="020B0604020202020204" pitchFamily="34" charset="0"/>
            <a:buChar char="•"/>
          </a:pPr>
          <a:r>
            <a:rPr lang="en-US" sz="1400" b="0" i="0" dirty="0"/>
            <a:t>Conducted in partnership with Foundation; led by Ted Hellman (Missouri); today’s mission, vision, revised end states (values/outcomes) created</a:t>
          </a:r>
          <a:endParaRPr lang="en-US" sz="1400" dirty="0"/>
        </a:p>
      </dgm:t>
    </dgm:pt>
    <dgm:pt modelId="{721F31C1-C769-40A8-9C34-A74470BAB532}" type="parTrans" cxnId="{5E008CC8-B8C6-4B46-94B0-C60406121E38}">
      <dgm:prSet/>
      <dgm:spPr/>
      <dgm:t>
        <a:bodyPr/>
        <a:lstStyle/>
        <a:p>
          <a:endParaRPr lang="en-US"/>
        </a:p>
      </dgm:t>
    </dgm:pt>
    <dgm:pt modelId="{0519A5BA-BBEC-4C39-9FFD-05D4C020199E}" type="sibTrans" cxnId="{5E008CC8-B8C6-4B46-94B0-C60406121E38}">
      <dgm:prSet/>
      <dgm:spPr/>
      <dgm:t>
        <a:bodyPr/>
        <a:lstStyle/>
        <a:p>
          <a:endParaRPr lang="en-US"/>
        </a:p>
      </dgm:t>
    </dgm:pt>
    <dgm:pt modelId="{D76BB3CF-DF5A-41FB-B6A4-25743CF1642F}">
      <dgm:prSet phldrT="[Text]"/>
      <dgm:spPr/>
      <dgm:t>
        <a:bodyPr/>
        <a:lstStyle/>
        <a:p>
          <a:r>
            <a:rPr lang="en-US" dirty="0"/>
            <a:t>2011 – 2015 </a:t>
          </a:r>
        </a:p>
        <a:p>
          <a:r>
            <a:rPr lang="en-US" dirty="0"/>
            <a:t>Nathan Rues and Larry Dorocke  </a:t>
          </a:r>
        </a:p>
      </dgm:t>
    </dgm:pt>
    <dgm:pt modelId="{5DD1E055-F36A-4363-9BA1-453D18F6AA18}" type="parTrans" cxnId="{8422E397-A2A7-4656-BDD0-A5DEE35EA0FC}">
      <dgm:prSet/>
      <dgm:spPr/>
      <dgm:t>
        <a:bodyPr/>
        <a:lstStyle/>
        <a:p>
          <a:endParaRPr lang="en-US"/>
        </a:p>
      </dgm:t>
    </dgm:pt>
    <dgm:pt modelId="{24234FDB-132A-43EF-B90D-1D285BFF51D4}" type="sibTrans" cxnId="{8422E397-A2A7-4656-BDD0-A5DEE35EA0FC}">
      <dgm:prSet/>
      <dgm:spPr/>
      <dgm:t>
        <a:bodyPr/>
        <a:lstStyle/>
        <a:p>
          <a:endParaRPr lang="en-US"/>
        </a:p>
      </dgm:t>
    </dgm:pt>
    <dgm:pt modelId="{3F378E98-4217-47A9-8134-DE6C3ABFE041}">
      <dgm:prSet phldrT="[Text]" custT="1"/>
      <dgm:spPr/>
      <dgm:t>
        <a:bodyPr/>
        <a:lstStyle/>
        <a:p>
          <a:pPr>
            <a:buFont typeface="Arial" panose="020B0604020202020204" pitchFamily="34" charset="0"/>
            <a:buChar char="•"/>
          </a:pPr>
          <a:r>
            <a:rPr lang="en-US" sz="1400" dirty="0">
              <a:hlinkClick xmlns:r="http://schemas.openxmlformats.org/officeDocument/2006/relationships" r:id="rId2"/>
            </a:rPr>
            <a:t>Several tactics and metrics</a:t>
          </a:r>
          <a:endParaRPr lang="en-US" sz="1400" dirty="0"/>
        </a:p>
        <a:p>
          <a:pPr>
            <a:buFont typeface="Arial" panose="020B0604020202020204" pitchFamily="34" charset="0"/>
            <a:buChar char="•"/>
          </a:pPr>
          <a:endParaRPr lang="en-US" sz="1400" dirty="0"/>
        </a:p>
      </dgm:t>
    </dgm:pt>
    <dgm:pt modelId="{48653CFB-283F-4824-B87B-943F5C5E7841}" type="parTrans" cxnId="{E2F6ED9C-E6CA-4E7F-B747-37A284E29D24}">
      <dgm:prSet/>
      <dgm:spPr/>
      <dgm:t>
        <a:bodyPr/>
        <a:lstStyle/>
        <a:p>
          <a:endParaRPr lang="en-US"/>
        </a:p>
      </dgm:t>
    </dgm:pt>
    <dgm:pt modelId="{0638CE31-017E-4421-AF9D-A58647C395DF}" type="sibTrans" cxnId="{E2F6ED9C-E6CA-4E7F-B747-37A284E29D24}">
      <dgm:prSet/>
      <dgm:spPr/>
      <dgm:t>
        <a:bodyPr/>
        <a:lstStyle/>
        <a:p>
          <a:endParaRPr lang="en-US"/>
        </a:p>
      </dgm:t>
    </dgm:pt>
    <dgm:pt modelId="{8F3B4B19-33F4-47AC-BE4E-B66181ED98B4}">
      <dgm:prSet phldrT="[Text]"/>
      <dgm:spPr/>
      <dgm:t>
        <a:bodyPr/>
        <a:lstStyle/>
        <a:p>
          <a:r>
            <a:rPr lang="en-US" dirty="0"/>
            <a:t>2015-2019</a:t>
          </a:r>
        </a:p>
        <a:p>
          <a:r>
            <a:rPr lang="en-US" dirty="0"/>
            <a:t>Nathan Rues and Adrian Gonzales</a:t>
          </a:r>
        </a:p>
      </dgm:t>
    </dgm:pt>
    <dgm:pt modelId="{D56FE0BA-AE10-413D-B7E3-CD20C3731D50}" type="parTrans" cxnId="{E9FED118-8FC1-46A3-BD00-F94098ECD6A4}">
      <dgm:prSet/>
      <dgm:spPr/>
      <dgm:t>
        <a:bodyPr/>
        <a:lstStyle/>
        <a:p>
          <a:endParaRPr lang="en-US"/>
        </a:p>
      </dgm:t>
    </dgm:pt>
    <dgm:pt modelId="{2C34AF2B-9D07-4B75-9E74-1C680AB14CF6}" type="sibTrans" cxnId="{E9FED118-8FC1-46A3-BD00-F94098ECD6A4}">
      <dgm:prSet/>
      <dgm:spPr/>
      <dgm:t>
        <a:bodyPr/>
        <a:lstStyle/>
        <a:p>
          <a:endParaRPr lang="en-US"/>
        </a:p>
      </dgm:t>
    </dgm:pt>
    <dgm:pt modelId="{0AFF4C1B-302C-42EF-B59F-97CDC2799D17}">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hlinkClick xmlns:r="http://schemas.openxmlformats.org/officeDocument/2006/relationships" r:id="rId3"/>
            </a:rPr>
            <a:t>Revisit End States</a:t>
          </a:r>
          <a:endParaRPr lang="en-US" sz="1400" b="0" i="0"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dirty="0"/>
        </a:p>
        <a:p>
          <a:pPr marL="0" lvl="0" defTabSz="622300">
            <a:lnSpc>
              <a:spcPct val="90000"/>
            </a:lnSpc>
            <a:spcBef>
              <a:spcPct val="0"/>
            </a:spcBef>
            <a:spcAft>
              <a:spcPct val="35000"/>
            </a:spcAft>
            <a:buFont typeface="Arial" panose="020B0604020202020204" pitchFamily="34" charset="0"/>
            <a:buChar char="•"/>
          </a:pPr>
          <a:r>
            <a:rPr lang="en-US" sz="1400" b="0" i="0" dirty="0">
              <a:hlinkClick xmlns:r="http://schemas.openxmlformats.org/officeDocument/2006/relationships" r:id="rId4"/>
            </a:rPr>
            <a:t>Fewer Goals, Tactics and Metrics (2018)</a:t>
          </a:r>
          <a:endParaRPr lang="en-US" sz="1400" b="0" i="0" dirty="0"/>
        </a:p>
        <a:p>
          <a:pPr marL="0" lvl="0" defTabSz="622300">
            <a:lnSpc>
              <a:spcPct val="90000"/>
            </a:lnSpc>
            <a:spcBef>
              <a:spcPct val="0"/>
            </a:spcBef>
            <a:spcAft>
              <a:spcPct val="35000"/>
            </a:spcAft>
            <a:buFont typeface="Arial" panose="020B0604020202020204" pitchFamily="34" charset="0"/>
            <a:buChar char="•"/>
          </a:pPr>
          <a:r>
            <a:rPr lang="en-US" sz="1400" b="0" i="0" dirty="0">
              <a:hlinkClick xmlns:r="http://schemas.openxmlformats.org/officeDocument/2006/relationships" r:id="rId3"/>
            </a:rPr>
            <a:t>Quadrants of Performance to Prioritize Resource Allocation</a:t>
          </a:r>
          <a:endParaRPr lang="en-US" sz="1400" b="0" i="0" dirty="0"/>
        </a:p>
        <a:p>
          <a:pPr marL="0" lvl="0" defTabSz="622300">
            <a:lnSpc>
              <a:spcPct val="90000"/>
            </a:lnSpc>
            <a:spcBef>
              <a:spcPct val="0"/>
            </a:spcBef>
            <a:spcAft>
              <a:spcPct val="35000"/>
            </a:spcAft>
            <a:buFont typeface="Arial" panose="020B0604020202020204" pitchFamily="34" charset="0"/>
            <a:buChar char="•"/>
          </a:pPr>
          <a:r>
            <a:rPr lang="en-US" sz="1400" b="0" i="0" dirty="0"/>
            <a:t>Closures of chapters</a:t>
          </a:r>
          <a:endParaRPr lang="en-US" sz="1400" dirty="0"/>
        </a:p>
      </dgm:t>
    </dgm:pt>
    <dgm:pt modelId="{0EBE8459-BB53-4FEB-9003-4D3795F4559C}" type="parTrans" cxnId="{C23B5F60-F074-45B8-BB09-18AD4152539D}">
      <dgm:prSet/>
      <dgm:spPr/>
      <dgm:t>
        <a:bodyPr/>
        <a:lstStyle/>
        <a:p>
          <a:endParaRPr lang="en-US"/>
        </a:p>
      </dgm:t>
    </dgm:pt>
    <dgm:pt modelId="{6755B5A7-26F9-4D2F-8EA9-DCC4A05B07D9}" type="sibTrans" cxnId="{C23B5F60-F074-45B8-BB09-18AD4152539D}">
      <dgm:prSet/>
      <dgm:spPr/>
      <dgm:t>
        <a:bodyPr/>
        <a:lstStyle/>
        <a:p>
          <a:endParaRPr lang="en-US"/>
        </a:p>
      </dgm:t>
    </dgm:pt>
    <dgm:pt modelId="{80CB43E4-C30F-4DCA-A3E9-D12FA78CE0FB}">
      <dgm:prSet/>
      <dgm:spPr/>
      <dgm:t>
        <a:bodyPr/>
        <a:lstStyle/>
        <a:p>
          <a:r>
            <a:rPr lang="en-US" dirty="0"/>
            <a:t>2019-2023 </a:t>
          </a:r>
        </a:p>
        <a:p>
          <a:r>
            <a:rPr lang="en-US" dirty="0"/>
            <a:t>Doug Dilling and Matt Runkle</a:t>
          </a:r>
        </a:p>
      </dgm:t>
    </dgm:pt>
    <dgm:pt modelId="{22BA2624-35EA-49E9-BC2A-8019555F56F6}" type="sibTrans" cxnId="{E3C761DA-B59A-4658-B3C8-B73D008958C7}">
      <dgm:prSet/>
      <dgm:spPr/>
      <dgm:t>
        <a:bodyPr/>
        <a:lstStyle/>
        <a:p>
          <a:endParaRPr lang="en-US"/>
        </a:p>
      </dgm:t>
    </dgm:pt>
    <dgm:pt modelId="{662CF9D0-9536-4AC8-90CC-1A9C062F4327}" type="parTrans" cxnId="{E3C761DA-B59A-4658-B3C8-B73D008958C7}">
      <dgm:prSet/>
      <dgm:spPr/>
      <dgm:t>
        <a:bodyPr/>
        <a:lstStyle/>
        <a:p>
          <a:endParaRPr lang="en-US"/>
        </a:p>
      </dgm:t>
    </dgm:pt>
    <dgm:pt modelId="{6C230327-1904-47CB-BB1D-FD9D9F4A90BF}">
      <dgm:prSet/>
      <dgm:spPr/>
      <dgm:t>
        <a:bodyPr/>
        <a:lstStyle/>
        <a:p>
          <a:r>
            <a:rPr lang="en-US" dirty="0"/>
            <a:t>Today</a:t>
          </a:r>
        </a:p>
      </dgm:t>
    </dgm:pt>
    <dgm:pt modelId="{383C96B1-5630-4111-BDC2-DC9415E1D3B9}" type="sibTrans" cxnId="{DF2D3747-AF1D-43CC-ACD2-1C81B945A006}">
      <dgm:prSet/>
      <dgm:spPr/>
      <dgm:t>
        <a:bodyPr/>
        <a:lstStyle/>
        <a:p>
          <a:endParaRPr lang="en-US"/>
        </a:p>
      </dgm:t>
    </dgm:pt>
    <dgm:pt modelId="{F5865BF2-099D-45F3-9F9F-E9048C52D1A9}" type="parTrans" cxnId="{DF2D3747-AF1D-43CC-ACD2-1C81B945A006}">
      <dgm:prSet/>
      <dgm:spPr/>
      <dgm:t>
        <a:bodyPr/>
        <a:lstStyle/>
        <a:p>
          <a:endParaRPr lang="en-US"/>
        </a:p>
      </dgm:t>
    </dgm:pt>
    <dgm:pt modelId="{E7DB8C28-3728-493B-A3D7-1FE9EFE7E4C2}">
      <dgm:prSet custT="1"/>
      <dgm:spPr/>
      <dgm:t>
        <a:bodyPr/>
        <a:lstStyle/>
        <a:p>
          <a:pPr>
            <a:buFont typeface="Arial" panose="020B0604020202020204" pitchFamily="34" charset="0"/>
            <a:buChar char="•"/>
          </a:pPr>
          <a:r>
            <a:rPr lang="en-US" sz="1400" b="0" i="0" dirty="0"/>
            <a:t>Four Broad Goal Areas</a:t>
          </a:r>
        </a:p>
        <a:p>
          <a:pPr>
            <a:buFont typeface="Arial" panose="020B0604020202020204" pitchFamily="34" charset="0"/>
            <a:buChar char="•"/>
          </a:pPr>
          <a:r>
            <a:rPr lang="en-US" sz="1400" b="0" i="0" dirty="0"/>
            <a:t>Mattison Migration</a:t>
          </a:r>
        </a:p>
        <a:p>
          <a:pPr>
            <a:buFont typeface="Arial" panose="020B0604020202020204" pitchFamily="34" charset="0"/>
            <a:buChar char="•"/>
          </a:pPr>
          <a:r>
            <a:rPr lang="en-US" sz="1400" b="0" i="0" dirty="0"/>
            <a:t>COVID</a:t>
          </a:r>
          <a:endParaRPr lang="en-US" sz="1400" dirty="0"/>
        </a:p>
      </dgm:t>
    </dgm:pt>
    <dgm:pt modelId="{86C82348-62AC-47C0-A4F1-60BF58B70325}" type="parTrans" cxnId="{5D5F46B2-925E-4A4E-A867-A220894EC4FD}">
      <dgm:prSet/>
      <dgm:spPr/>
      <dgm:t>
        <a:bodyPr/>
        <a:lstStyle/>
        <a:p>
          <a:endParaRPr lang="en-US"/>
        </a:p>
      </dgm:t>
    </dgm:pt>
    <dgm:pt modelId="{5399BFCE-FDB4-4666-81C7-DC36EB3DA553}" type="sibTrans" cxnId="{5D5F46B2-925E-4A4E-A867-A220894EC4FD}">
      <dgm:prSet/>
      <dgm:spPr/>
      <dgm:t>
        <a:bodyPr/>
        <a:lstStyle/>
        <a:p>
          <a:endParaRPr lang="en-US"/>
        </a:p>
      </dgm:t>
    </dgm:pt>
    <dgm:pt modelId="{3AA5C518-6101-47DE-A504-F7F8D31BAC0F}">
      <dgm:prSet custT="1"/>
      <dgm:spPr/>
      <dgm:t>
        <a:bodyPr/>
        <a:lstStyle/>
        <a:p>
          <a:pPr>
            <a:buFont typeface="Arial" panose="020B0604020202020204" pitchFamily="34" charset="0"/>
            <a:buChar char="•"/>
          </a:pPr>
          <a:r>
            <a:rPr lang="en-US" sz="1400" b="0" i="0" dirty="0"/>
            <a:t>Working toward synergy</a:t>
          </a:r>
        </a:p>
        <a:p>
          <a:pPr>
            <a:buFont typeface="Arial" panose="020B0604020202020204" pitchFamily="34" charset="0"/>
            <a:buChar char="•"/>
          </a:pPr>
          <a:r>
            <a:rPr lang="en-US" sz="1400" b="0" i="0" dirty="0"/>
            <a:t>Building on past efforts</a:t>
          </a:r>
        </a:p>
        <a:p>
          <a:pPr>
            <a:buFont typeface="Arial" panose="020B0604020202020204" pitchFamily="34" charset="0"/>
            <a:buChar char="•"/>
          </a:pPr>
          <a:r>
            <a:rPr lang="en-US" sz="1400" b="0" i="0" dirty="0"/>
            <a:t>Communicating Progress</a:t>
          </a:r>
          <a:endParaRPr lang="en-US" sz="1400" dirty="0"/>
        </a:p>
      </dgm:t>
    </dgm:pt>
    <dgm:pt modelId="{C33DEA67-DC41-4FD7-BAF1-1EBBE63C3B81}" type="parTrans" cxnId="{3A57B4D5-27C4-4372-954B-03F42D8D5B74}">
      <dgm:prSet/>
      <dgm:spPr/>
      <dgm:t>
        <a:bodyPr/>
        <a:lstStyle/>
        <a:p>
          <a:endParaRPr lang="en-US"/>
        </a:p>
      </dgm:t>
    </dgm:pt>
    <dgm:pt modelId="{84ADADB6-F501-44B3-B426-011C7C46A020}" type="sibTrans" cxnId="{3A57B4D5-27C4-4372-954B-03F42D8D5B74}">
      <dgm:prSet/>
      <dgm:spPr/>
      <dgm:t>
        <a:bodyPr/>
        <a:lstStyle/>
        <a:p>
          <a:endParaRPr lang="en-US"/>
        </a:p>
      </dgm:t>
    </dgm:pt>
    <dgm:pt modelId="{FE888CE1-9F15-40DF-9718-C8B432B3BB83}" type="pres">
      <dgm:prSet presAssocID="{013DD35D-9765-4E5F-95CE-DA45F3637BF5}" presName="Name0" presStyleCnt="0">
        <dgm:presLayoutVars>
          <dgm:chMax/>
          <dgm:chPref/>
          <dgm:dir/>
          <dgm:animLvl val="lvl"/>
        </dgm:presLayoutVars>
      </dgm:prSet>
      <dgm:spPr/>
    </dgm:pt>
    <dgm:pt modelId="{6874F8A9-3A6A-4A68-8589-D9ADA9A8F39A}" type="pres">
      <dgm:prSet presAssocID="{25E771E7-8CF7-4491-9507-55BFE693DC7B}" presName="composite" presStyleCnt="0"/>
      <dgm:spPr/>
    </dgm:pt>
    <dgm:pt modelId="{CE8822BE-640B-46A0-B366-1477F5768BB1}" type="pres">
      <dgm:prSet presAssocID="{25E771E7-8CF7-4491-9507-55BFE693DC7B}" presName="Parent1" presStyleLbl="alignNode1" presStyleIdx="0" presStyleCnt="5" custScaleY="250019">
        <dgm:presLayoutVars>
          <dgm:chMax val="1"/>
          <dgm:chPref val="1"/>
          <dgm:bulletEnabled val="1"/>
        </dgm:presLayoutVars>
      </dgm:prSet>
      <dgm:spPr>
        <a:prstGeom prst="rect">
          <a:avLst/>
        </a:prstGeom>
      </dgm:spPr>
    </dgm:pt>
    <dgm:pt modelId="{A27629C2-87D9-4163-9365-FC275ADC4CA0}" type="pres">
      <dgm:prSet presAssocID="{25E771E7-8CF7-4491-9507-55BFE693DC7B}" presName="Childtext1" presStyleLbl="revTx" presStyleIdx="0" presStyleCnt="5">
        <dgm:presLayoutVars>
          <dgm:bulletEnabled val="1"/>
        </dgm:presLayoutVars>
      </dgm:prSet>
      <dgm:spPr/>
    </dgm:pt>
    <dgm:pt modelId="{38893DF2-F8BF-45A3-9200-4CD8C329334E}" type="pres">
      <dgm:prSet presAssocID="{25E771E7-8CF7-4491-9507-55BFE693DC7B}" presName="ConnectLine" presStyleLbl="callout" presStyleIdx="0" presStyleCnt="5"/>
      <dgm:spPr>
        <a:solidFill>
          <a:schemeClr val="accent2">
            <a:hueOff val="0"/>
            <a:satOff val="0"/>
            <a:lumOff val="0"/>
            <a:alphaOff val="0"/>
          </a:schemeClr>
        </a:solidFill>
        <a:ln w="12700" cap="flat" cmpd="sng" algn="ctr">
          <a:solidFill>
            <a:schemeClr val="accent2"/>
          </a:solidFill>
          <a:prstDash val="dash"/>
          <a:miter lim="800000"/>
        </a:ln>
        <a:effectLst/>
      </dgm:spPr>
    </dgm:pt>
    <dgm:pt modelId="{5A62AEC3-EC27-4AFA-B56B-79326645CDDC}" type="pres">
      <dgm:prSet presAssocID="{25E771E7-8CF7-4491-9507-55BFE693DC7B}" presName="ConnectLineEnd" presStyleLbl="lnNode1" presStyleIdx="0" presStyleCnt="5" custLinFactNeighborY="91360"/>
      <dgm:spPr/>
    </dgm:pt>
    <dgm:pt modelId="{DE94FAC5-5D77-48EB-8174-64F26CA894F0}" type="pres">
      <dgm:prSet presAssocID="{25E771E7-8CF7-4491-9507-55BFE693DC7B}" presName="EmptyPane" presStyleCnt="0"/>
      <dgm:spPr/>
    </dgm:pt>
    <dgm:pt modelId="{0E593029-E077-4B3E-A24D-4E079F1D5E67}" type="pres">
      <dgm:prSet presAssocID="{B3CFB133-9C4F-4A0A-888D-0CEC78FFDFFC}" presName="spaceBetweenRectangles" presStyleCnt="0"/>
      <dgm:spPr/>
    </dgm:pt>
    <dgm:pt modelId="{52AB05C6-3304-49EF-BFAD-870AB53E640E}" type="pres">
      <dgm:prSet presAssocID="{D76BB3CF-DF5A-41FB-B6A4-25743CF1642F}" presName="composite" presStyleCnt="0"/>
      <dgm:spPr/>
    </dgm:pt>
    <dgm:pt modelId="{9C14E56E-28F6-4BF9-9EDF-2769E1A89A07}" type="pres">
      <dgm:prSet presAssocID="{D76BB3CF-DF5A-41FB-B6A4-25743CF1642F}" presName="Parent1" presStyleLbl="alignNode1" presStyleIdx="1" presStyleCnt="5" custScaleY="240365">
        <dgm:presLayoutVars>
          <dgm:chMax val="1"/>
          <dgm:chPref val="1"/>
          <dgm:bulletEnabled val="1"/>
        </dgm:presLayoutVars>
      </dgm:prSet>
      <dgm:spPr>
        <a:prstGeom prst="rect">
          <a:avLst/>
        </a:prstGeom>
      </dgm:spPr>
    </dgm:pt>
    <dgm:pt modelId="{381C85ED-02C3-43BB-AB7D-DF18967DB45A}" type="pres">
      <dgm:prSet presAssocID="{D76BB3CF-DF5A-41FB-B6A4-25743CF1642F}" presName="Childtext1" presStyleLbl="revTx" presStyleIdx="1" presStyleCnt="5" custScaleX="92093">
        <dgm:presLayoutVars>
          <dgm:bulletEnabled val="1"/>
        </dgm:presLayoutVars>
      </dgm:prSet>
      <dgm:spPr/>
    </dgm:pt>
    <dgm:pt modelId="{F51F39F5-A989-488C-BFD6-69D558D451E8}" type="pres">
      <dgm:prSet presAssocID="{D76BB3CF-DF5A-41FB-B6A4-25743CF1642F}" presName="ConnectLine" presStyleLbl="callout" presStyleIdx="1" presStyleCnt="5"/>
      <dgm:spPr>
        <a:solidFill>
          <a:schemeClr val="accent2">
            <a:hueOff val="0"/>
            <a:satOff val="0"/>
            <a:lumOff val="0"/>
            <a:alphaOff val="0"/>
          </a:schemeClr>
        </a:solidFill>
        <a:ln w="12700" cap="flat" cmpd="sng" algn="ctr">
          <a:solidFill>
            <a:schemeClr val="accent3"/>
          </a:solidFill>
          <a:prstDash val="dash"/>
          <a:miter lim="800000"/>
        </a:ln>
        <a:effectLst/>
      </dgm:spPr>
    </dgm:pt>
    <dgm:pt modelId="{A5349257-4327-4545-9142-153EF70CC757}" type="pres">
      <dgm:prSet presAssocID="{D76BB3CF-DF5A-41FB-B6A4-25743CF1642F}" presName="ConnectLineEnd" presStyleLbl="lnNode1" presStyleIdx="1" presStyleCnt="5" custLinFactNeighborX="476" custLinFactNeighborY="-82224"/>
      <dgm:spPr/>
    </dgm:pt>
    <dgm:pt modelId="{3F5B546C-1579-4E01-8611-2E18328B1B42}" type="pres">
      <dgm:prSet presAssocID="{D76BB3CF-DF5A-41FB-B6A4-25743CF1642F}" presName="EmptyPane" presStyleCnt="0"/>
      <dgm:spPr/>
    </dgm:pt>
    <dgm:pt modelId="{8FB68658-1BA4-41EF-AB95-76A3ACDE8DDD}" type="pres">
      <dgm:prSet presAssocID="{24234FDB-132A-43EF-B90D-1D285BFF51D4}" presName="spaceBetweenRectangles" presStyleCnt="0"/>
      <dgm:spPr/>
    </dgm:pt>
    <dgm:pt modelId="{EDB63637-6388-460A-9080-8C19D1551DAE}" type="pres">
      <dgm:prSet presAssocID="{8F3B4B19-33F4-47AC-BE4E-B66181ED98B4}" presName="composite" presStyleCnt="0"/>
      <dgm:spPr/>
    </dgm:pt>
    <dgm:pt modelId="{72DD609F-4804-4D65-8014-4ECA3F2307C5}" type="pres">
      <dgm:prSet presAssocID="{8F3B4B19-33F4-47AC-BE4E-B66181ED98B4}" presName="Parent1" presStyleLbl="alignNode1" presStyleIdx="2" presStyleCnt="5" custScaleY="245269">
        <dgm:presLayoutVars>
          <dgm:chMax val="1"/>
          <dgm:chPref val="1"/>
          <dgm:bulletEnabled val="1"/>
        </dgm:presLayoutVars>
      </dgm:prSet>
      <dgm:spPr>
        <a:prstGeom prst="rect">
          <a:avLst/>
        </a:prstGeom>
      </dgm:spPr>
    </dgm:pt>
    <dgm:pt modelId="{AB0282E3-1216-4CDB-AC5F-106C1EEEB95A}" type="pres">
      <dgm:prSet presAssocID="{8F3B4B19-33F4-47AC-BE4E-B66181ED98B4}" presName="Childtext1" presStyleLbl="revTx" presStyleIdx="2" presStyleCnt="5">
        <dgm:presLayoutVars>
          <dgm:bulletEnabled val="1"/>
        </dgm:presLayoutVars>
      </dgm:prSet>
      <dgm:spPr/>
    </dgm:pt>
    <dgm:pt modelId="{0D377583-EAA6-47CC-B504-762FB6EBAB9C}" type="pres">
      <dgm:prSet presAssocID="{8F3B4B19-33F4-47AC-BE4E-B66181ED98B4}" presName="ConnectLine" presStyleLbl="callout" presStyleIdx="2" presStyleCnt="5"/>
      <dgm:spPr>
        <a:solidFill>
          <a:schemeClr val="accent2">
            <a:hueOff val="0"/>
            <a:satOff val="0"/>
            <a:lumOff val="0"/>
            <a:alphaOff val="0"/>
          </a:schemeClr>
        </a:solidFill>
        <a:ln w="12700" cap="flat" cmpd="sng" algn="ctr">
          <a:solidFill>
            <a:schemeClr val="accent4"/>
          </a:solidFill>
          <a:prstDash val="dash"/>
          <a:miter lim="800000"/>
        </a:ln>
        <a:effectLst/>
      </dgm:spPr>
    </dgm:pt>
    <dgm:pt modelId="{72321D10-9092-4E81-9AD7-ACA033236CC0}" type="pres">
      <dgm:prSet presAssocID="{8F3B4B19-33F4-47AC-BE4E-B66181ED98B4}" presName="ConnectLineEnd" presStyleLbl="lnNode1" presStyleIdx="2" presStyleCnt="5" custLinFactNeighborX="2997" custLinFactNeighborY="91360"/>
      <dgm:spPr/>
    </dgm:pt>
    <dgm:pt modelId="{5112F4EE-10B9-493B-9CCF-BDBDDB5CD939}" type="pres">
      <dgm:prSet presAssocID="{8F3B4B19-33F4-47AC-BE4E-B66181ED98B4}" presName="EmptyPane" presStyleCnt="0"/>
      <dgm:spPr/>
    </dgm:pt>
    <dgm:pt modelId="{696DFD6D-4BE8-4B4E-AC75-92702E2B3720}" type="pres">
      <dgm:prSet presAssocID="{2C34AF2B-9D07-4B75-9E74-1C680AB14CF6}" presName="spaceBetweenRectangles" presStyleCnt="0"/>
      <dgm:spPr/>
    </dgm:pt>
    <dgm:pt modelId="{D3935727-4804-47D5-A672-62CC82B7DD7A}" type="pres">
      <dgm:prSet presAssocID="{80CB43E4-C30F-4DCA-A3E9-D12FA78CE0FB}" presName="composite" presStyleCnt="0"/>
      <dgm:spPr/>
    </dgm:pt>
    <dgm:pt modelId="{95553EDF-C46A-491F-99E2-89CCFA971EC7}" type="pres">
      <dgm:prSet presAssocID="{80CB43E4-C30F-4DCA-A3E9-D12FA78CE0FB}" presName="Parent1" presStyleLbl="alignNode1" presStyleIdx="3" presStyleCnt="5" custScaleY="245269">
        <dgm:presLayoutVars>
          <dgm:chMax val="1"/>
          <dgm:chPref val="1"/>
          <dgm:bulletEnabled val="1"/>
        </dgm:presLayoutVars>
      </dgm:prSet>
      <dgm:spPr>
        <a:prstGeom prst="rect">
          <a:avLst/>
        </a:prstGeom>
      </dgm:spPr>
    </dgm:pt>
    <dgm:pt modelId="{5A57A077-9B08-4866-8C21-35D61D6745A2}" type="pres">
      <dgm:prSet presAssocID="{80CB43E4-C30F-4DCA-A3E9-D12FA78CE0FB}" presName="Childtext1" presStyleLbl="revTx" presStyleIdx="3" presStyleCnt="5">
        <dgm:presLayoutVars>
          <dgm:bulletEnabled val="1"/>
        </dgm:presLayoutVars>
      </dgm:prSet>
      <dgm:spPr/>
    </dgm:pt>
    <dgm:pt modelId="{3F96C175-FC65-44B4-B1A3-BD3686077937}" type="pres">
      <dgm:prSet presAssocID="{80CB43E4-C30F-4DCA-A3E9-D12FA78CE0FB}" presName="ConnectLine" presStyleLbl="callout" presStyleIdx="3" presStyleCnt="5"/>
      <dgm:spPr>
        <a:solidFill>
          <a:schemeClr val="accent2">
            <a:hueOff val="0"/>
            <a:satOff val="0"/>
            <a:lumOff val="0"/>
            <a:alphaOff val="0"/>
          </a:schemeClr>
        </a:solidFill>
        <a:ln w="12700" cap="flat" cmpd="sng" algn="ctr">
          <a:solidFill>
            <a:schemeClr val="accent5"/>
          </a:solidFill>
          <a:prstDash val="dash"/>
          <a:miter lim="800000"/>
        </a:ln>
        <a:effectLst/>
      </dgm:spPr>
    </dgm:pt>
    <dgm:pt modelId="{E150CCC3-D56D-4BD2-8570-DF61526015EB}" type="pres">
      <dgm:prSet presAssocID="{80CB43E4-C30F-4DCA-A3E9-D12FA78CE0FB}" presName="ConnectLineEnd" presStyleLbl="lnNode1" presStyleIdx="3" presStyleCnt="5" custLinFactNeighborY="-91360"/>
      <dgm:spPr/>
    </dgm:pt>
    <dgm:pt modelId="{2DA77722-C5DF-4186-8BFA-F2D3DF1A03FC}" type="pres">
      <dgm:prSet presAssocID="{80CB43E4-C30F-4DCA-A3E9-D12FA78CE0FB}" presName="EmptyPane" presStyleCnt="0"/>
      <dgm:spPr/>
    </dgm:pt>
    <dgm:pt modelId="{CBEA0876-8BC1-42BC-AF5C-0E14ABA10196}" type="pres">
      <dgm:prSet presAssocID="{22BA2624-35EA-49E9-BC2A-8019555F56F6}" presName="spaceBetweenRectangles" presStyleCnt="0"/>
      <dgm:spPr/>
    </dgm:pt>
    <dgm:pt modelId="{1DA78AF2-980C-44A2-9853-DCCDDA44A286}" type="pres">
      <dgm:prSet presAssocID="{6C230327-1904-47CB-BB1D-FD9D9F4A90BF}" presName="composite" presStyleCnt="0"/>
      <dgm:spPr/>
    </dgm:pt>
    <dgm:pt modelId="{48C9FB51-D66D-4F14-8DE5-0A719732E7B6}" type="pres">
      <dgm:prSet presAssocID="{6C230327-1904-47CB-BB1D-FD9D9F4A90BF}" presName="Parent1" presStyleLbl="alignNode1" presStyleIdx="4" presStyleCnt="5" custScaleY="240365">
        <dgm:presLayoutVars>
          <dgm:chMax val="1"/>
          <dgm:chPref val="1"/>
          <dgm:bulletEnabled val="1"/>
        </dgm:presLayoutVars>
      </dgm:prSet>
      <dgm:spPr>
        <a:prstGeom prst="rect">
          <a:avLst/>
        </a:prstGeom>
      </dgm:spPr>
    </dgm:pt>
    <dgm:pt modelId="{CB726486-3B5A-47F8-90E4-EC34C8ADB385}" type="pres">
      <dgm:prSet presAssocID="{6C230327-1904-47CB-BB1D-FD9D9F4A90BF}" presName="Childtext1" presStyleLbl="revTx" presStyleIdx="4" presStyleCnt="5">
        <dgm:presLayoutVars>
          <dgm:bulletEnabled val="1"/>
        </dgm:presLayoutVars>
      </dgm:prSet>
      <dgm:spPr/>
    </dgm:pt>
    <dgm:pt modelId="{5012A99F-560A-4636-953C-5F263876E566}" type="pres">
      <dgm:prSet presAssocID="{6C230327-1904-47CB-BB1D-FD9D9F4A90BF}" presName="ConnectLine" presStyleLbl="callout" presStyleIdx="4" presStyleCnt="5"/>
      <dgm:spPr>
        <a:solidFill>
          <a:schemeClr val="accent2">
            <a:hueOff val="0"/>
            <a:satOff val="0"/>
            <a:lumOff val="0"/>
            <a:alphaOff val="0"/>
          </a:schemeClr>
        </a:solidFill>
        <a:ln w="12700" cap="flat" cmpd="sng" algn="ctr">
          <a:solidFill>
            <a:schemeClr val="accent6"/>
          </a:solidFill>
          <a:prstDash val="dash"/>
          <a:miter lim="800000"/>
        </a:ln>
        <a:effectLst/>
      </dgm:spPr>
    </dgm:pt>
    <dgm:pt modelId="{456F09DE-8CFF-414A-A967-17AF417A13B8}" type="pres">
      <dgm:prSet presAssocID="{6C230327-1904-47CB-BB1D-FD9D9F4A90BF}" presName="ConnectLineEnd" presStyleLbl="lnNode1" presStyleIdx="4" presStyleCnt="5" custLinFactNeighborX="1809" custLinFactNeighborY="91362"/>
      <dgm:spPr/>
    </dgm:pt>
    <dgm:pt modelId="{C11A432F-80B7-4941-B5AB-3A959DC1769B}" type="pres">
      <dgm:prSet presAssocID="{6C230327-1904-47CB-BB1D-FD9D9F4A90BF}" presName="EmptyPane" presStyleCnt="0"/>
      <dgm:spPr/>
    </dgm:pt>
  </dgm:ptLst>
  <dgm:cxnLst>
    <dgm:cxn modelId="{4B4BB302-6D68-46A1-83BF-ED4715D62D4C}" type="presOf" srcId="{EB81D1D4-3A06-49A6-9CBB-2A11D66B1783}" destId="{A27629C2-87D9-4163-9365-FC275ADC4CA0}" srcOrd="0" destOrd="0" presId="urn:microsoft.com/office/officeart/2016/7/layout/RoundedRectangleTimeline#2"/>
    <dgm:cxn modelId="{228B2C11-3273-4EA1-9A09-3B22B82AED13}" type="presOf" srcId="{80CB43E4-C30F-4DCA-A3E9-D12FA78CE0FB}" destId="{95553EDF-C46A-491F-99E2-89CCFA971EC7}" srcOrd="0" destOrd="0" presId="urn:microsoft.com/office/officeart/2016/7/layout/RoundedRectangleTimeline#2"/>
    <dgm:cxn modelId="{E9FED118-8FC1-46A3-BD00-F94098ECD6A4}" srcId="{013DD35D-9765-4E5F-95CE-DA45F3637BF5}" destId="{8F3B4B19-33F4-47AC-BE4E-B66181ED98B4}" srcOrd="2" destOrd="0" parTransId="{D56FE0BA-AE10-413D-B7E3-CD20C3731D50}" sibTransId="{2C34AF2B-9D07-4B75-9E74-1C680AB14CF6}"/>
    <dgm:cxn modelId="{DD176C1E-CFBD-428E-9AE1-BC44A205AE40}" type="presOf" srcId="{D76BB3CF-DF5A-41FB-B6A4-25743CF1642F}" destId="{9C14E56E-28F6-4BF9-9EDF-2769E1A89A07}" srcOrd="0" destOrd="0" presId="urn:microsoft.com/office/officeart/2016/7/layout/RoundedRectangleTimeline#2"/>
    <dgm:cxn modelId="{EBCB5D36-831A-4B97-8581-6B725E361406}" type="presOf" srcId="{3F378E98-4217-47A9-8134-DE6C3ABFE041}" destId="{381C85ED-02C3-43BB-AB7D-DF18967DB45A}" srcOrd="0" destOrd="0" presId="urn:microsoft.com/office/officeart/2016/7/layout/RoundedRectangleTimeline#2"/>
    <dgm:cxn modelId="{C23B5F60-F074-45B8-BB09-18AD4152539D}" srcId="{8F3B4B19-33F4-47AC-BE4E-B66181ED98B4}" destId="{0AFF4C1B-302C-42EF-B59F-97CDC2799D17}" srcOrd="0" destOrd="0" parTransId="{0EBE8459-BB53-4FEB-9003-4D3795F4559C}" sibTransId="{6755B5A7-26F9-4D2F-8EA9-DCC4A05B07D9}"/>
    <dgm:cxn modelId="{711C1C47-1ACD-4CF6-94A3-A65870CD9388}" type="presOf" srcId="{0AFF4C1B-302C-42EF-B59F-97CDC2799D17}" destId="{AB0282E3-1216-4CDB-AC5F-106C1EEEB95A}" srcOrd="0" destOrd="0" presId="urn:microsoft.com/office/officeart/2016/7/layout/RoundedRectangleTimeline#2"/>
    <dgm:cxn modelId="{DF2D3747-AF1D-43CC-ACD2-1C81B945A006}" srcId="{013DD35D-9765-4E5F-95CE-DA45F3637BF5}" destId="{6C230327-1904-47CB-BB1D-FD9D9F4A90BF}" srcOrd="4" destOrd="0" parTransId="{F5865BF2-099D-45F3-9F9F-E9048C52D1A9}" sibTransId="{383C96B1-5630-4111-BDC2-DC9415E1D3B9}"/>
    <dgm:cxn modelId="{21261374-9143-4E6D-8DCE-83DDD5AC4B67}" type="presOf" srcId="{013DD35D-9765-4E5F-95CE-DA45F3637BF5}" destId="{FE888CE1-9F15-40DF-9718-C8B432B3BB83}" srcOrd="0" destOrd="0" presId="urn:microsoft.com/office/officeart/2016/7/layout/RoundedRectangleTimeline#2"/>
    <dgm:cxn modelId="{E01FE584-0925-4BC0-9383-A1E85DE458FD}" srcId="{013DD35D-9765-4E5F-95CE-DA45F3637BF5}" destId="{25E771E7-8CF7-4491-9507-55BFE693DC7B}" srcOrd="0" destOrd="0" parTransId="{D34FC0B2-1D9D-47C1-B680-27EF2E97D428}" sibTransId="{B3CFB133-9C4F-4A0A-888D-0CEC78FFDFFC}"/>
    <dgm:cxn modelId="{8422E397-A2A7-4656-BDD0-A5DEE35EA0FC}" srcId="{013DD35D-9765-4E5F-95CE-DA45F3637BF5}" destId="{D76BB3CF-DF5A-41FB-B6A4-25743CF1642F}" srcOrd="1" destOrd="0" parTransId="{5DD1E055-F36A-4363-9BA1-453D18F6AA18}" sibTransId="{24234FDB-132A-43EF-B90D-1D285BFF51D4}"/>
    <dgm:cxn modelId="{E2F6ED9C-E6CA-4E7F-B747-37A284E29D24}" srcId="{D76BB3CF-DF5A-41FB-B6A4-25743CF1642F}" destId="{3F378E98-4217-47A9-8134-DE6C3ABFE041}" srcOrd="0" destOrd="0" parTransId="{48653CFB-283F-4824-B87B-943F5C5E7841}" sibTransId="{0638CE31-017E-4421-AF9D-A58647C395DF}"/>
    <dgm:cxn modelId="{5D5F46B2-925E-4A4E-A867-A220894EC4FD}" srcId="{80CB43E4-C30F-4DCA-A3E9-D12FA78CE0FB}" destId="{E7DB8C28-3728-493B-A3D7-1FE9EFE7E4C2}" srcOrd="0" destOrd="0" parTransId="{86C82348-62AC-47C0-A4F1-60BF58B70325}" sibTransId="{5399BFCE-FDB4-4666-81C7-DC36EB3DA553}"/>
    <dgm:cxn modelId="{B33573B8-E645-4B6E-AE47-CE400B7EDF67}" type="presOf" srcId="{E7DB8C28-3728-493B-A3D7-1FE9EFE7E4C2}" destId="{5A57A077-9B08-4866-8C21-35D61D6745A2}" srcOrd="0" destOrd="0" presId="urn:microsoft.com/office/officeart/2016/7/layout/RoundedRectangleTimeline#2"/>
    <dgm:cxn modelId="{5E008CC8-B8C6-4B46-94B0-C60406121E38}" srcId="{25E771E7-8CF7-4491-9507-55BFE693DC7B}" destId="{EB81D1D4-3A06-49A6-9CBB-2A11D66B1783}" srcOrd="0" destOrd="0" parTransId="{721F31C1-C769-40A8-9C34-A74470BAB532}" sibTransId="{0519A5BA-BBEC-4C39-9FFD-05D4C020199E}"/>
    <dgm:cxn modelId="{87049AD0-EF56-4F12-B68B-4F804DB2FAC5}" type="presOf" srcId="{3AA5C518-6101-47DE-A504-F7F8D31BAC0F}" destId="{CB726486-3B5A-47F8-90E4-EC34C8ADB385}" srcOrd="0" destOrd="0" presId="urn:microsoft.com/office/officeart/2016/7/layout/RoundedRectangleTimeline#2"/>
    <dgm:cxn modelId="{3A57B4D5-27C4-4372-954B-03F42D8D5B74}" srcId="{6C230327-1904-47CB-BB1D-FD9D9F4A90BF}" destId="{3AA5C518-6101-47DE-A504-F7F8D31BAC0F}" srcOrd="0" destOrd="0" parTransId="{C33DEA67-DC41-4FD7-BAF1-1EBBE63C3B81}" sibTransId="{84ADADB6-F501-44B3-B426-011C7C46A020}"/>
    <dgm:cxn modelId="{E3C761DA-B59A-4658-B3C8-B73D008958C7}" srcId="{013DD35D-9765-4E5F-95CE-DA45F3637BF5}" destId="{80CB43E4-C30F-4DCA-A3E9-D12FA78CE0FB}" srcOrd="3" destOrd="0" parTransId="{662CF9D0-9536-4AC8-90CC-1A9C062F4327}" sibTransId="{22BA2624-35EA-49E9-BC2A-8019555F56F6}"/>
    <dgm:cxn modelId="{EA8FB9DF-9BAE-4A95-B103-E2C437B47283}" type="presOf" srcId="{6C230327-1904-47CB-BB1D-FD9D9F4A90BF}" destId="{48C9FB51-D66D-4F14-8DE5-0A719732E7B6}" srcOrd="0" destOrd="0" presId="urn:microsoft.com/office/officeart/2016/7/layout/RoundedRectangleTimeline#2"/>
    <dgm:cxn modelId="{B14070EC-DA7C-4009-A5A9-F052CAFA2F3C}" type="presOf" srcId="{8F3B4B19-33F4-47AC-BE4E-B66181ED98B4}" destId="{72DD609F-4804-4D65-8014-4ECA3F2307C5}" srcOrd="0" destOrd="0" presId="urn:microsoft.com/office/officeart/2016/7/layout/RoundedRectangleTimeline#2"/>
    <dgm:cxn modelId="{39CDAEED-F285-4C54-8872-33295545F6FC}" type="presOf" srcId="{25E771E7-8CF7-4491-9507-55BFE693DC7B}" destId="{CE8822BE-640B-46A0-B366-1477F5768BB1}" srcOrd="0" destOrd="0" presId="urn:microsoft.com/office/officeart/2016/7/layout/RoundedRectangleTimeline#2"/>
    <dgm:cxn modelId="{01FC7409-7708-4BFA-A7AE-16D7A758A727}" type="presParOf" srcId="{FE888CE1-9F15-40DF-9718-C8B432B3BB83}" destId="{6874F8A9-3A6A-4A68-8589-D9ADA9A8F39A}" srcOrd="0" destOrd="0" presId="urn:microsoft.com/office/officeart/2016/7/layout/RoundedRectangleTimeline#2"/>
    <dgm:cxn modelId="{77B08A10-9A98-4737-849B-A280A76CE09F}" type="presParOf" srcId="{6874F8A9-3A6A-4A68-8589-D9ADA9A8F39A}" destId="{CE8822BE-640B-46A0-B366-1477F5768BB1}" srcOrd="0" destOrd="0" presId="urn:microsoft.com/office/officeart/2016/7/layout/RoundedRectangleTimeline#2"/>
    <dgm:cxn modelId="{7807E95C-B84C-495B-A82F-AA9F3D77EB7D}" type="presParOf" srcId="{6874F8A9-3A6A-4A68-8589-D9ADA9A8F39A}" destId="{A27629C2-87D9-4163-9365-FC275ADC4CA0}" srcOrd="1" destOrd="0" presId="urn:microsoft.com/office/officeart/2016/7/layout/RoundedRectangleTimeline#2"/>
    <dgm:cxn modelId="{EC1A7FF3-2639-45F6-9099-8FE642B21929}" type="presParOf" srcId="{6874F8A9-3A6A-4A68-8589-D9ADA9A8F39A}" destId="{38893DF2-F8BF-45A3-9200-4CD8C329334E}" srcOrd="2" destOrd="0" presId="urn:microsoft.com/office/officeart/2016/7/layout/RoundedRectangleTimeline#2"/>
    <dgm:cxn modelId="{0CDA36A1-EB7C-4F99-87EF-6775CCE066FF}" type="presParOf" srcId="{6874F8A9-3A6A-4A68-8589-D9ADA9A8F39A}" destId="{5A62AEC3-EC27-4AFA-B56B-79326645CDDC}" srcOrd="3" destOrd="0" presId="urn:microsoft.com/office/officeart/2016/7/layout/RoundedRectangleTimeline#2"/>
    <dgm:cxn modelId="{4A620BCC-2924-47A2-8605-9CF08F838A1C}" type="presParOf" srcId="{6874F8A9-3A6A-4A68-8589-D9ADA9A8F39A}" destId="{DE94FAC5-5D77-48EB-8174-64F26CA894F0}" srcOrd="4" destOrd="0" presId="urn:microsoft.com/office/officeart/2016/7/layout/RoundedRectangleTimeline#2"/>
    <dgm:cxn modelId="{4C65EE4B-2F5C-416A-9A22-810488863EF4}" type="presParOf" srcId="{FE888CE1-9F15-40DF-9718-C8B432B3BB83}" destId="{0E593029-E077-4B3E-A24D-4E079F1D5E67}" srcOrd="1" destOrd="0" presId="urn:microsoft.com/office/officeart/2016/7/layout/RoundedRectangleTimeline#2"/>
    <dgm:cxn modelId="{EB4139CE-64F9-44CD-9149-B7C861E9EFFD}" type="presParOf" srcId="{FE888CE1-9F15-40DF-9718-C8B432B3BB83}" destId="{52AB05C6-3304-49EF-BFAD-870AB53E640E}" srcOrd="2" destOrd="0" presId="urn:microsoft.com/office/officeart/2016/7/layout/RoundedRectangleTimeline#2"/>
    <dgm:cxn modelId="{19F14B82-9A7C-4ED5-99E0-4B2DBBAB1431}" type="presParOf" srcId="{52AB05C6-3304-49EF-BFAD-870AB53E640E}" destId="{9C14E56E-28F6-4BF9-9EDF-2769E1A89A07}" srcOrd="0" destOrd="0" presId="urn:microsoft.com/office/officeart/2016/7/layout/RoundedRectangleTimeline#2"/>
    <dgm:cxn modelId="{92E4743A-67BF-43F3-B0A4-184D64B3844F}" type="presParOf" srcId="{52AB05C6-3304-49EF-BFAD-870AB53E640E}" destId="{381C85ED-02C3-43BB-AB7D-DF18967DB45A}" srcOrd="1" destOrd="0" presId="urn:microsoft.com/office/officeart/2016/7/layout/RoundedRectangleTimeline#2"/>
    <dgm:cxn modelId="{BC706060-D7D1-4C93-8EFC-D8D7122C0B8C}" type="presParOf" srcId="{52AB05C6-3304-49EF-BFAD-870AB53E640E}" destId="{F51F39F5-A989-488C-BFD6-69D558D451E8}" srcOrd="2" destOrd="0" presId="urn:microsoft.com/office/officeart/2016/7/layout/RoundedRectangleTimeline#2"/>
    <dgm:cxn modelId="{2659A907-F1C8-4D1A-9855-31D63C76062C}" type="presParOf" srcId="{52AB05C6-3304-49EF-BFAD-870AB53E640E}" destId="{A5349257-4327-4545-9142-153EF70CC757}" srcOrd="3" destOrd="0" presId="urn:microsoft.com/office/officeart/2016/7/layout/RoundedRectangleTimeline#2"/>
    <dgm:cxn modelId="{F032016B-316B-45AB-BF73-C7884C400283}" type="presParOf" srcId="{52AB05C6-3304-49EF-BFAD-870AB53E640E}" destId="{3F5B546C-1579-4E01-8611-2E18328B1B42}" srcOrd="4" destOrd="0" presId="urn:microsoft.com/office/officeart/2016/7/layout/RoundedRectangleTimeline#2"/>
    <dgm:cxn modelId="{D4CAE4CA-C879-43ED-A030-19EB31CBBCBD}" type="presParOf" srcId="{FE888CE1-9F15-40DF-9718-C8B432B3BB83}" destId="{8FB68658-1BA4-41EF-AB95-76A3ACDE8DDD}" srcOrd="3" destOrd="0" presId="urn:microsoft.com/office/officeart/2016/7/layout/RoundedRectangleTimeline#2"/>
    <dgm:cxn modelId="{6AFAD720-BD65-4AD8-A03B-5B1F2F71B97E}" type="presParOf" srcId="{FE888CE1-9F15-40DF-9718-C8B432B3BB83}" destId="{EDB63637-6388-460A-9080-8C19D1551DAE}" srcOrd="4" destOrd="0" presId="urn:microsoft.com/office/officeart/2016/7/layout/RoundedRectangleTimeline#2"/>
    <dgm:cxn modelId="{3798603C-642E-4D22-9A0F-E957F6638D47}" type="presParOf" srcId="{EDB63637-6388-460A-9080-8C19D1551DAE}" destId="{72DD609F-4804-4D65-8014-4ECA3F2307C5}" srcOrd="0" destOrd="0" presId="urn:microsoft.com/office/officeart/2016/7/layout/RoundedRectangleTimeline#2"/>
    <dgm:cxn modelId="{8D48B4E4-4EC4-4E39-9366-F0E104684733}" type="presParOf" srcId="{EDB63637-6388-460A-9080-8C19D1551DAE}" destId="{AB0282E3-1216-4CDB-AC5F-106C1EEEB95A}" srcOrd="1" destOrd="0" presId="urn:microsoft.com/office/officeart/2016/7/layout/RoundedRectangleTimeline#2"/>
    <dgm:cxn modelId="{14D85B8D-6059-4646-BF8A-6D157A0EB161}" type="presParOf" srcId="{EDB63637-6388-460A-9080-8C19D1551DAE}" destId="{0D377583-EAA6-47CC-B504-762FB6EBAB9C}" srcOrd="2" destOrd="0" presId="urn:microsoft.com/office/officeart/2016/7/layout/RoundedRectangleTimeline#2"/>
    <dgm:cxn modelId="{7552110D-125C-4CBB-9179-3BA48D235A22}" type="presParOf" srcId="{EDB63637-6388-460A-9080-8C19D1551DAE}" destId="{72321D10-9092-4E81-9AD7-ACA033236CC0}" srcOrd="3" destOrd="0" presId="urn:microsoft.com/office/officeart/2016/7/layout/RoundedRectangleTimeline#2"/>
    <dgm:cxn modelId="{AB8518D2-7101-4023-BA16-E59A660E7ABB}" type="presParOf" srcId="{EDB63637-6388-460A-9080-8C19D1551DAE}" destId="{5112F4EE-10B9-493B-9CCF-BDBDDB5CD939}" srcOrd="4" destOrd="0" presId="urn:microsoft.com/office/officeart/2016/7/layout/RoundedRectangleTimeline#2"/>
    <dgm:cxn modelId="{EFE2D36F-9260-42E3-8AD4-DC3C24F8DC8B}" type="presParOf" srcId="{FE888CE1-9F15-40DF-9718-C8B432B3BB83}" destId="{696DFD6D-4BE8-4B4E-AC75-92702E2B3720}" srcOrd="5" destOrd="0" presId="urn:microsoft.com/office/officeart/2016/7/layout/RoundedRectangleTimeline#2"/>
    <dgm:cxn modelId="{475CFBD6-9306-4954-93A5-28E9998FD9FC}" type="presParOf" srcId="{FE888CE1-9F15-40DF-9718-C8B432B3BB83}" destId="{D3935727-4804-47D5-A672-62CC82B7DD7A}" srcOrd="6" destOrd="0" presId="urn:microsoft.com/office/officeart/2016/7/layout/RoundedRectangleTimeline#2"/>
    <dgm:cxn modelId="{62FE4F95-AD3D-4E21-9428-D7AFDBDA824B}" type="presParOf" srcId="{D3935727-4804-47D5-A672-62CC82B7DD7A}" destId="{95553EDF-C46A-491F-99E2-89CCFA971EC7}" srcOrd="0" destOrd="0" presId="urn:microsoft.com/office/officeart/2016/7/layout/RoundedRectangleTimeline#2"/>
    <dgm:cxn modelId="{C204284B-1D02-4ABD-842E-8D53D8B8B81E}" type="presParOf" srcId="{D3935727-4804-47D5-A672-62CC82B7DD7A}" destId="{5A57A077-9B08-4866-8C21-35D61D6745A2}" srcOrd="1" destOrd="0" presId="urn:microsoft.com/office/officeart/2016/7/layout/RoundedRectangleTimeline#2"/>
    <dgm:cxn modelId="{410B6006-9605-4FEF-9FCE-1A8B9B58669B}" type="presParOf" srcId="{D3935727-4804-47D5-A672-62CC82B7DD7A}" destId="{3F96C175-FC65-44B4-B1A3-BD3686077937}" srcOrd="2" destOrd="0" presId="urn:microsoft.com/office/officeart/2016/7/layout/RoundedRectangleTimeline#2"/>
    <dgm:cxn modelId="{4C3DE9F4-8B9F-453D-8198-48605D9B02E8}" type="presParOf" srcId="{D3935727-4804-47D5-A672-62CC82B7DD7A}" destId="{E150CCC3-D56D-4BD2-8570-DF61526015EB}" srcOrd="3" destOrd="0" presId="urn:microsoft.com/office/officeart/2016/7/layout/RoundedRectangleTimeline#2"/>
    <dgm:cxn modelId="{769D07BA-BC8C-488C-8512-DF3DB46D4CA8}" type="presParOf" srcId="{D3935727-4804-47D5-A672-62CC82B7DD7A}" destId="{2DA77722-C5DF-4186-8BFA-F2D3DF1A03FC}" srcOrd="4" destOrd="0" presId="urn:microsoft.com/office/officeart/2016/7/layout/RoundedRectangleTimeline#2"/>
    <dgm:cxn modelId="{A2CF3D3A-EA1B-4E5C-9F20-53D5F50F1374}" type="presParOf" srcId="{FE888CE1-9F15-40DF-9718-C8B432B3BB83}" destId="{CBEA0876-8BC1-42BC-AF5C-0E14ABA10196}" srcOrd="7" destOrd="0" presId="urn:microsoft.com/office/officeart/2016/7/layout/RoundedRectangleTimeline#2"/>
    <dgm:cxn modelId="{3C1191EA-DA37-47C3-BC03-29926FD788E9}" type="presParOf" srcId="{FE888CE1-9F15-40DF-9718-C8B432B3BB83}" destId="{1DA78AF2-980C-44A2-9853-DCCDDA44A286}" srcOrd="8" destOrd="0" presId="urn:microsoft.com/office/officeart/2016/7/layout/RoundedRectangleTimeline#2"/>
    <dgm:cxn modelId="{1E78AFCB-5468-43FB-8603-C205A3BDDC26}" type="presParOf" srcId="{1DA78AF2-980C-44A2-9853-DCCDDA44A286}" destId="{48C9FB51-D66D-4F14-8DE5-0A719732E7B6}" srcOrd="0" destOrd="0" presId="urn:microsoft.com/office/officeart/2016/7/layout/RoundedRectangleTimeline#2"/>
    <dgm:cxn modelId="{585FE02D-8310-49BD-ADF0-50E8430D6148}" type="presParOf" srcId="{1DA78AF2-980C-44A2-9853-DCCDDA44A286}" destId="{CB726486-3B5A-47F8-90E4-EC34C8ADB385}" srcOrd="1" destOrd="0" presId="urn:microsoft.com/office/officeart/2016/7/layout/RoundedRectangleTimeline#2"/>
    <dgm:cxn modelId="{023548DD-82F5-497B-8274-6186E134547B}" type="presParOf" srcId="{1DA78AF2-980C-44A2-9853-DCCDDA44A286}" destId="{5012A99F-560A-4636-953C-5F263876E566}" srcOrd="2" destOrd="0" presId="urn:microsoft.com/office/officeart/2016/7/layout/RoundedRectangleTimeline#2"/>
    <dgm:cxn modelId="{C49A1876-0E71-438B-8124-191AC7F4831A}" type="presParOf" srcId="{1DA78AF2-980C-44A2-9853-DCCDDA44A286}" destId="{456F09DE-8CFF-414A-A967-17AF417A13B8}" srcOrd="3" destOrd="0" presId="urn:microsoft.com/office/officeart/2016/7/layout/RoundedRectangleTimeline#2"/>
    <dgm:cxn modelId="{4EDCB2D0-6E09-4CAB-9DD1-52CEA2B6D3CF}" type="presParOf" srcId="{1DA78AF2-980C-44A2-9853-DCCDDA44A286}" destId="{C11A432F-80B7-4941-B5AB-3A959DC1769B}" srcOrd="4" destOrd="0" presId="urn:microsoft.com/office/officeart/2016/7/layout/RoundedRectangleTimelin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334FB-8E4E-4419-8B50-4A27217BF96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8D67265-7491-4F50-A6FF-EE3DD543316A}">
      <dgm:prSet custT="1"/>
      <dgm:spPr/>
      <dgm:t>
        <a:bodyPr/>
        <a:lstStyle/>
        <a:p>
          <a:r>
            <a:rPr lang="en-US" sz="1400" dirty="0">
              <a:solidFill>
                <a:schemeClr val="bg1"/>
              </a:solidFill>
            </a:rPr>
            <a:t>Mission (Board Role) - is the core purpose of why Phi Kappa Theta exists. It represents the way in which we behave every day.</a:t>
          </a:r>
        </a:p>
      </dgm:t>
    </dgm:pt>
    <dgm:pt modelId="{9D294689-8E10-46D7-957E-3FBEAB0D66B7}" type="parTrans" cxnId="{D4962994-2695-439D-BFA2-572727BE1959}">
      <dgm:prSet/>
      <dgm:spPr/>
      <dgm:t>
        <a:bodyPr/>
        <a:lstStyle/>
        <a:p>
          <a:endParaRPr lang="en-US"/>
        </a:p>
      </dgm:t>
    </dgm:pt>
    <dgm:pt modelId="{2D5BAC55-3838-4678-A275-488CE26B81D1}" type="sibTrans" cxnId="{D4962994-2695-439D-BFA2-572727BE1959}">
      <dgm:prSet/>
      <dgm:spPr/>
      <dgm:t>
        <a:bodyPr/>
        <a:lstStyle/>
        <a:p>
          <a:endParaRPr lang="en-US"/>
        </a:p>
      </dgm:t>
    </dgm:pt>
    <dgm:pt modelId="{46D2679A-BCBA-48B7-9823-58E9CBF08F2D}">
      <dgm:prSet custT="1"/>
      <dgm:spPr/>
      <dgm:t>
        <a:bodyPr/>
        <a:lstStyle/>
        <a:p>
          <a:r>
            <a:rPr lang="en-US" sz="1400" dirty="0">
              <a:solidFill>
                <a:schemeClr val="bg1"/>
              </a:solidFill>
            </a:rPr>
            <a:t>Vision (End States) (Board Role) - is the goal that we are focusing on for the future. </a:t>
          </a:r>
          <a:r>
            <a:rPr lang="en-US" sz="1400" b="1" dirty="0">
              <a:solidFill>
                <a:schemeClr val="bg1"/>
              </a:solidFill>
            </a:rPr>
            <a:t>End States</a:t>
          </a:r>
          <a:r>
            <a:rPr lang="en-US" sz="1400" dirty="0">
              <a:solidFill>
                <a:schemeClr val="bg1"/>
              </a:solidFill>
            </a:rPr>
            <a:t> provide a more detailed picture in each of the five areas of development the Board has defined for our envisioned future if we live out our Mission. </a:t>
          </a:r>
        </a:p>
      </dgm:t>
    </dgm:pt>
    <dgm:pt modelId="{AB115024-89F3-41CA-BD78-DF54DCD11B86}" type="parTrans" cxnId="{E592ABAE-F702-4242-A398-33F1B9645BA8}">
      <dgm:prSet/>
      <dgm:spPr/>
      <dgm:t>
        <a:bodyPr/>
        <a:lstStyle/>
        <a:p>
          <a:endParaRPr lang="en-US"/>
        </a:p>
      </dgm:t>
    </dgm:pt>
    <dgm:pt modelId="{7DF0410C-01E1-4A17-8463-0FBB7BD12826}" type="sibTrans" cxnId="{E592ABAE-F702-4242-A398-33F1B9645BA8}">
      <dgm:prSet/>
      <dgm:spPr/>
      <dgm:t>
        <a:bodyPr/>
        <a:lstStyle/>
        <a:p>
          <a:endParaRPr lang="en-US"/>
        </a:p>
      </dgm:t>
    </dgm:pt>
    <dgm:pt modelId="{474B83E2-AE6D-4514-A8A5-AC7241B10B1C}">
      <dgm:prSet custT="1"/>
      <dgm:spPr/>
      <dgm:t>
        <a:bodyPr/>
        <a:lstStyle/>
        <a:p>
          <a:r>
            <a:rPr lang="en-US" sz="1400" dirty="0">
              <a:solidFill>
                <a:schemeClr val="bg1"/>
              </a:solidFill>
            </a:rPr>
            <a:t>Strategy (EVP Role/Board Reflection and Investment) - the 'how' we invest our energy and resources into achieving the Vision and End States. </a:t>
          </a:r>
        </a:p>
      </dgm:t>
    </dgm:pt>
    <dgm:pt modelId="{0AD4D471-D2D8-4FB0-9250-243AFCB42447}" type="parTrans" cxnId="{8DC99AF2-A4A2-43D3-BF38-BF718E14EDF1}">
      <dgm:prSet/>
      <dgm:spPr/>
      <dgm:t>
        <a:bodyPr/>
        <a:lstStyle/>
        <a:p>
          <a:endParaRPr lang="en-US"/>
        </a:p>
      </dgm:t>
    </dgm:pt>
    <dgm:pt modelId="{D169FC81-BB59-453F-B205-042DD2E79144}" type="sibTrans" cxnId="{8DC99AF2-A4A2-43D3-BF38-BF718E14EDF1}">
      <dgm:prSet/>
      <dgm:spPr/>
      <dgm:t>
        <a:bodyPr/>
        <a:lstStyle/>
        <a:p>
          <a:endParaRPr lang="en-US"/>
        </a:p>
      </dgm:t>
    </dgm:pt>
    <dgm:pt modelId="{33F31E51-CE15-4DB4-AB50-3DDE95CFDB82}">
      <dgm:prSet custT="1"/>
      <dgm:spPr/>
      <dgm:t>
        <a:bodyPr/>
        <a:lstStyle/>
        <a:p>
          <a:endParaRPr lang="en-US" sz="1400" dirty="0">
            <a:solidFill>
              <a:schemeClr val="bg1"/>
            </a:solidFill>
          </a:endParaRPr>
        </a:p>
        <a:p>
          <a:r>
            <a:rPr lang="en-US" sz="1400" dirty="0">
              <a:solidFill>
                <a:schemeClr val="bg1"/>
              </a:solidFill>
            </a:rPr>
            <a:t>Tactics (EVP Role) - the 'what', specific actions, partnerships, personnel and programs executed by the Fraternity. </a:t>
          </a:r>
        </a:p>
      </dgm:t>
    </dgm:pt>
    <dgm:pt modelId="{90D04F2B-F1ED-4850-9E94-0F4C7EA4E92F}" type="parTrans" cxnId="{C035D6DD-3085-4E1A-BF08-A12892EF468C}">
      <dgm:prSet/>
      <dgm:spPr/>
      <dgm:t>
        <a:bodyPr/>
        <a:lstStyle/>
        <a:p>
          <a:endParaRPr lang="en-US"/>
        </a:p>
      </dgm:t>
    </dgm:pt>
    <dgm:pt modelId="{265E70FC-9899-418F-B360-43690BD7CC38}" type="sibTrans" cxnId="{C035D6DD-3085-4E1A-BF08-A12892EF468C}">
      <dgm:prSet/>
      <dgm:spPr/>
      <dgm:t>
        <a:bodyPr/>
        <a:lstStyle/>
        <a:p>
          <a:endParaRPr lang="en-US"/>
        </a:p>
      </dgm:t>
    </dgm:pt>
    <dgm:pt modelId="{AAEF7A48-81D6-4AC0-AB4F-EACD4BE24D6F}">
      <dgm:prSet custT="1"/>
      <dgm:spPr/>
      <dgm:t>
        <a:bodyPr/>
        <a:lstStyle/>
        <a:p>
          <a:r>
            <a:rPr lang="en-US" sz="1400" dirty="0">
              <a:solidFill>
                <a:schemeClr val="bg1"/>
              </a:solidFill>
            </a:rPr>
            <a:t>Metrics (Board Role) - the specific measures utilized to define success. Annually, Goals and Metrics are set by the Board to move Phi Kappa Theta closer to the Vision and End States of the Fraternity. </a:t>
          </a:r>
        </a:p>
      </dgm:t>
    </dgm:pt>
    <dgm:pt modelId="{D4E7E162-6716-4AF8-865B-34CCE682A7E6}" type="parTrans" cxnId="{DC2C525A-E1EC-4C8D-A48F-8D80F933078D}">
      <dgm:prSet/>
      <dgm:spPr/>
      <dgm:t>
        <a:bodyPr/>
        <a:lstStyle/>
        <a:p>
          <a:endParaRPr lang="en-US"/>
        </a:p>
      </dgm:t>
    </dgm:pt>
    <dgm:pt modelId="{57D9CC28-7701-4D87-8117-C7BC15CD4AEA}" type="sibTrans" cxnId="{DC2C525A-E1EC-4C8D-A48F-8D80F933078D}">
      <dgm:prSet/>
      <dgm:spPr/>
      <dgm:t>
        <a:bodyPr/>
        <a:lstStyle/>
        <a:p>
          <a:endParaRPr lang="en-US"/>
        </a:p>
      </dgm:t>
    </dgm:pt>
    <dgm:pt modelId="{92BA5436-9225-4351-A461-3C36328F47D2}" type="pres">
      <dgm:prSet presAssocID="{769334FB-8E4E-4419-8B50-4A27217BF963}" presName="root" presStyleCnt="0">
        <dgm:presLayoutVars>
          <dgm:dir/>
          <dgm:resizeHandles val="exact"/>
        </dgm:presLayoutVars>
      </dgm:prSet>
      <dgm:spPr/>
    </dgm:pt>
    <dgm:pt modelId="{7DD5E785-74B2-4620-A1B5-A7FCE8C8F151}" type="pres">
      <dgm:prSet presAssocID="{769334FB-8E4E-4419-8B50-4A27217BF963}" presName="container" presStyleCnt="0">
        <dgm:presLayoutVars>
          <dgm:dir/>
          <dgm:resizeHandles val="exact"/>
        </dgm:presLayoutVars>
      </dgm:prSet>
      <dgm:spPr/>
    </dgm:pt>
    <dgm:pt modelId="{6650FA42-9DBD-4668-A9B1-3C3B568306FD}" type="pres">
      <dgm:prSet presAssocID="{58D67265-7491-4F50-A6FF-EE3DD543316A}" presName="compNode" presStyleCnt="0"/>
      <dgm:spPr/>
    </dgm:pt>
    <dgm:pt modelId="{B9430347-DB5B-484C-9DC4-2118C6D16448}" type="pres">
      <dgm:prSet presAssocID="{58D67265-7491-4F50-A6FF-EE3DD543316A}" presName="iconBgRect" presStyleLbl="bgShp" presStyleIdx="0" presStyleCnt="5"/>
      <dgm:spPr/>
    </dgm:pt>
    <dgm:pt modelId="{10DA9B03-C78C-4285-A2F0-7C072162B64A}" type="pres">
      <dgm:prSet presAssocID="{58D67265-7491-4F50-A6FF-EE3DD543316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rver"/>
        </a:ext>
      </dgm:extLst>
    </dgm:pt>
    <dgm:pt modelId="{AEB9C313-084F-4201-8DE5-0142F03D01DE}" type="pres">
      <dgm:prSet presAssocID="{58D67265-7491-4F50-A6FF-EE3DD543316A}" presName="spaceRect" presStyleCnt="0"/>
      <dgm:spPr/>
    </dgm:pt>
    <dgm:pt modelId="{D9857758-3743-4E61-9896-D03EC3B0E2FC}" type="pres">
      <dgm:prSet presAssocID="{58D67265-7491-4F50-A6FF-EE3DD543316A}" presName="textRect" presStyleLbl="revTx" presStyleIdx="0" presStyleCnt="5">
        <dgm:presLayoutVars>
          <dgm:chMax val="1"/>
          <dgm:chPref val="1"/>
        </dgm:presLayoutVars>
      </dgm:prSet>
      <dgm:spPr/>
    </dgm:pt>
    <dgm:pt modelId="{1099DF42-E1E5-4742-8691-B886ACD267BF}" type="pres">
      <dgm:prSet presAssocID="{2D5BAC55-3838-4678-A275-488CE26B81D1}" presName="sibTrans" presStyleLbl="sibTrans2D1" presStyleIdx="0" presStyleCnt="0"/>
      <dgm:spPr/>
    </dgm:pt>
    <dgm:pt modelId="{835A382E-C71C-4930-A7CD-025D3BCA6380}" type="pres">
      <dgm:prSet presAssocID="{46D2679A-BCBA-48B7-9823-58E9CBF08F2D}" presName="compNode" presStyleCnt="0"/>
      <dgm:spPr/>
    </dgm:pt>
    <dgm:pt modelId="{A721FF7F-1F5C-45AA-A402-BBBEE45CF79D}" type="pres">
      <dgm:prSet presAssocID="{46D2679A-BCBA-48B7-9823-58E9CBF08F2D}" presName="iconBgRect" presStyleLbl="bgShp" presStyleIdx="1" presStyleCnt="5"/>
      <dgm:spPr/>
    </dgm:pt>
    <dgm:pt modelId="{D969DE7B-70FE-4353-9858-73E9D8BE9A9C}" type="pres">
      <dgm:prSet presAssocID="{46D2679A-BCBA-48B7-9823-58E9CBF08F2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F7C3F94C-4EC0-4E45-8E4D-03C9475DBB4D}" type="pres">
      <dgm:prSet presAssocID="{46D2679A-BCBA-48B7-9823-58E9CBF08F2D}" presName="spaceRect" presStyleCnt="0"/>
      <dgm:spPr/>
    </dgm:pt>
    <dgm:pt modelId="{4231086D-E992-466B-9D4E-7DBBF2AA9A1A}" type="pres">
      <dgm:prSet presAssocID="{46D2679A-BCBA-48B7-9823-58E9CBF08F2D}" presName="textRect" presStyleLbl="revTx" presStyleIdx="1" presStyleCnt="5">
        <dgm:presLayoutVars>
          <dgm:chMax val="1"/>
          <dgm:chPref val="1"/>
        </dgm:presLayoutVars>
      </dgm:prSet>
      <dgm:spPr/>
    </dgm:pt>
    <dgm:pt modelId="{80B124D3-98FE-4FBB-A3C1-1D03D3D0315C}" type="pres">
      <dgm:prSet presAssocID="{7DF0410C-01E1-4A17-8463-0FBB7BD12826}" presName="sibTrans" presStyleLbl="sibTrans2D1" presStyleIdx="0" presStyleCnt="0"/>
      <dgm:spPr/>
    </dgm:pt>
    <dgm:pt modelId="{3E0AFB5E-65A7-4F22-9029-C9CDB0530118}" type="pres">
      <dgm:prSet presAssocID="{474B83E2-AE6D-4514-A8A5-AC7241B10B1C}" presName="compNode" presStyleCnt="0"/>
      <dgm:spPr/>
    </dgm:pt>
    <dgm:pt modelId="{38DA86D1-A6BD-4B12-B59A-6913E0D37130}" type="pres">
      <dgm:prSet presAssocID="{474B83E2-AE6D-4514-A8A5-AC7241B10B1C}" presName="iconBgRect" presStyleLbl="bgShp" presStyleIdx="2" presStyleCnt="5"/>
      <dgm:spPr/>
    </dgm:pt>
    <dgm:pt modelId="{1AE9D219-15D8-4CFE-B78E-ECC55F6389D7}" type="pres">
      <dgm:prSet presAssocID="{474B83E2-AE6D-4514-A8A5-AC7241B10B1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BBFD7CA6-7B3C-4791-9EFC-7BA08BEF8D07}" type="pres">
      <dgm:prSet presAssocID="{474B83E2-AE6D-4514-A8A5-AC7241B10B1C}" presName="spaceRect" presStyleCnt="0"/>
      <dgm:spPr/>
    </dgm:pt>
    <dgm:pt modelId="{288E841C-7F57-43EF-8008-E2E04A539A72}" type="pres">
      <dgm:prSet presAssocID="{474B83E2-AE6D-4514-A8A5-AC7241B10B1C}" presName="textRect" presStyleLbl="revTx" presStyleIdx="2" presStyleCnt="5">
        <dgm:presLayoutVars>
          <dgm:chMax val="1"/>
          <dgm:chPref val="1"/>
        </dgm:presLayoutVars>
      </dgm:prSet>
      <dgm:spPr/>
    </dgm:pt>
    <dgm:pt modelId="{8C35A018-C034-486B-91F9-D30DCF59DA90}" type="pres">
      <dgm:prSet presAssocID="{D169FC81-BB59-453F-B205-042DD2E79144}" presName="sibTrans" presStyleLbl="sibTrans2D1" presStyleIdx="0" presStyleCnt="0"/>
      <dgm:spPr/>
    </dgm:pt>
    <dgm:pt modelId="{B1567839-F322-4F77-BF47-1F5F05A48C80}" type="pres">
      <dgm:prSet presAssocID="{33F31E51-CE15-4DB4-AB50-3DDE95CFDB82}" presName="compNode" presStyleCnt="0"/>
      <dgm:spPr/>
    </dgm:pt>
    <dgm:pt modelId="{0D26F1B6-4B11-468A-8611-E2DE87681BCB}" type="pres">
      <dgm:prSet presAssocID="{33F31E51-CE15-4DB4-AB50-3DDE95CFDB82}" presName="iconBgRect" presStyleLbl="bgShp" presStyleIdx="3" presStyleCnt="5" custLinFactNeighborX="0" custLinFactNeighborY="19177"/>
      <dgm:spPr/>
    </dgm:pt>
    <dgm:pt modelId="{A8124AC4-4F4F-4750-8F8E-CA2AB66B35FF}" type="pres">
      <dgm:prSet presAssocID="{33F31E51-CE15-4DB4-AB50-3DDE95CFDB82}" presName="iconRect" presStyleLbl="node1" presStyleIdx="3" presStyleCnt="5" custLinFactNeighborX="1805" custLinFactNeighborY="3306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C1F243B1-3169-4122-85E9-06C9339D1123}" type="pres">
      <dgm:prSet presAssocID="{33F31E51-CE15-4DB4-AB50-3DDE95CFDB82}" presName="spaceRect" presStyleCnt="0"/>
      <dgm:spPr/>
    </dgm:pt>
    <dgm:pt modelId="{47C9B0D2-87C9-486C-975D-F9FF60D3724A}" type="pres">
      <dgm:prSet presAssocID="{33F31E51-CE15-4DB4-AB50-3DDE95CFDB82}" presName="textRect" presStyleLbl="revTx" presStyleIdx="3" presStyleCnt="5">
        <dgm:presLayoutVars>
          <dgm:chMax val="1"/>
          <dgm:chPref val="1"/>
        </dgm:presLayoutVars>
      </dgm:prSet>
      <dgm:spPr/>
    </dgm:pt>
    <dgm:pt modelId="{4229030C-F11C-4FAB-B4B4-FA9C929F54FD}" type="pres">
      <dgm:prSet presAssocID="{265E70FC-9899-418F-B360-43690BD7CC38}" presName="sibTrans" presStyleLbl="sibTrans2D1" presStyleIdx="0" presStyleCnt="0"/>
      <dgm:spPr/>
    </dgm:pt>
    <dgm:pt modelId="{51F1AFDB-A55B-4EA8-B183-44582CEFA463}" type="pres">
      <dgm:prSet presAssocID="{AAEF7A48-81D6-4AC0-AB4F-EACD4BE24D6F}" presName="compNode" presStyleCnt="0"/>
      <dgm:spPr/>
    </dgm:pt>
    <dgm:pt modelId="{19FD2759-4920-4A5C-BF05-B73065099CED}" type="pres">
      <dgm:prSet presAssocID="{AAEF7A48-81D6-4AC0-AB4F-EACD4BE24D6F}" presName="iconBgRect" presStyleLbl="bgShp" presStyleIdx="4" presStyleCnt="5"/>
      <dgm:spPr/>
    </dgm:pt>
    <dgm:pt modelId="{DE009DCC-5FFC-4074-BB4A-B39125F3C838}" type="pres">
      <dgm:prSet presAssocID="{AAEF7A48-81D6-4AC0-AB4F-EACD4BE24D6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uge"/>
        </a:ext>
      </dgm:extLst>
    </dgm:pt>
    <dgm:pt modelId="{61AF4BEB-1EF6-4DED-93FC-AA4E92FFF673}" type="pres">
      <dgm:prSet presAssocID="{AAEF7A48-81D6-4AC0-AB4F-EACD4BE24D6F}" presName="spaceRect" presStyleCnt="0"/>
      <dgm:spPr/>
    </dgm:pt>
    <dgm:pt modelId="{0F495934-4161-4C19-B6EF-CC09612A9E47}" type="pres">
      <dgm:prSet presAssocID="{AAEF7A48-81D6-4AC0-AB4F-EACD4BE24D6F}" presName="textRect" presStyleLbl="revTx" presStyleIdx="4" presStyleCnt="5">
        <dgm:presLayoutVars>
          <dgm:chMax val="1"/>
          <dgm:chPref val="1"/>
        </dgm:presLayoutVars>
      </dgm:prSet>
      <dgm:spPr/>
    </dgm:pt>
  </dgm:ptLst>
  <dgm:cxnLst>
    <dgm:cxn modelId="{896A502A-B643-491F-9FCF-5F7ABE3DD549}" type="presOf" srcId="{265E70FC-9899-418F-B360-43690BD7CC38}" destId="{4229030C-F11C-4FAB-B4B4-FA9C929F54FD}" srcOrd="0" destOrd="0" presId="urn:microsoft.com/office/officeart/2018/2/layout/IconCircleList"/>
    <dgm:cxn modelId="{26F73E62-E550-4AF9-B39A-C39E87D44BB3}" type="presOf" srcId="{2D5BAC55-3838-4678-A275-488CE26B81D1}" destId="{1099DF42-E1E5-4742-8691-B886ACD267BF}" srcOrd="0" destOrd="0" presId="urn:microsoft.com/office/officeart/2018/2/layout/IconCircleList"/>
    <dgm:cxn modelId="{3A0F7D4A-E885-433C-8FA2-FE7DA466EA65}" type="presOf" srcId="{7DF0410C-01E1-4A17-8463-0FBB7BD12826}" destId="{80B124D3-98FE-4FBB-A3C1-1D03D3D0315C}" srcOrd="0" destOrd="0" presId="urn:microsoft.com/office/officeart/2018/2/layout/IconCircleList"/>
    <dgm:cxn modelId="{BA447E6B-5277-4994-9ED5-AE4E1CEB9DC5}" type="presOf" srcId="{D169FC81-BB59-453F-B205-042DD2E79144}" destId="{8C35A018-C034-486B-91F9-D30DCF59DA90}" srcOrd="0" destOrd="0" presId="urn:microsoft.com/office/officeart/2018/2/layout/IconCircleList"/>
    <dgm:cxn modelId="{DC2C525A-E1EC-4C8D-A48F-8D80F933078D}" srcId="{769334FB-8E4E-4419-8B50-4A27217BF963}" destId="{AAEF7A48-81D6-4AC0-AB4F-EACD4BE24D6F}" srcOrd="4" destOrd="0" parTransId="{D4E7E162-6716-4AF8-865B-34CCE682A7E6}" sibTransId="{57D9CC28-7701-4D87-8117-C7BC15CD4AEA}"/>
    <dgm:cxn modelId="{B2AED87B-D923-464C-B8EF-7B309BAFFB7B}" type="presOf" srcId="{474B83E2-AE6D-4514-A8A5-AC7241B10B1C}" destId="{288E841C-7F57-43EF-8008-E2E04A539A72}" srcOrd="0" destOrd="0" presId="urn:microsoft.com/office/officeart/2018/2/layout/IconCircleList"/>
    <dgm:cxn modelId="{D4962994-2695-439D-BFA2-572727BE1959}" srcId="{769334FB-8E4E-4419-8B50-4A27217BF963}" destId="{58D67265-7491-4F50-A6FF-EE3DD543316A}" srcOrd="0" destOrd="0" parTransId="{9D294689-8E10-46D7-957E-3FBEAB0D66B7}" sibTransId="{2D5BAC55-3838-4678-A275-488CE26B81D1}"/>
    <dgm:cxn modelId="{00B937AB-AA60-4365-AFF9-F4379811D933}" type="presOf" srcId="{33F31E51-CE15-4DB4-AB50-3DDE95CFDB82}" destId="{47C9B0D2-87C9-486C-975D-F9FF60D3724A}" srcOrd="0" destOrd="0" presId="urn:microsoft.com/office/officeart/2018/2/layout/IconCircleList"/>
    <dgm:cxn modelId="{C24EF9AB-4FE1-44D9-9388-C945D070F0F6}" type="presOf" srcId="{AAEF7A48-81D6-4AC0-AB4F-EACD4BE24D6F}" destId="{0F495934-4161-4C19-B6EF-CC09612A9E47}" srcOrd="0" destOrd="0" presId="urn:microsoft.com/office/officeart/2018/2/layout/IconCircleList"/>
    <dgm:cxn modelId="{E592ABAE-F702-4242-A398-33F1B9645BA8}" srcId="{769334FB-8E4E-4419-8B50-4A27217BF963}" destId="{46D2679A-BCBA-48B7-9823-58E9CBF08F2D}" srcOrd="1" destOrd="0" parTransId="{AB115024-89F3-41CA-BD78-DF54DCD11B86}" sibTransId="{7DF0410C-01E1-4A17-8463-0FBB7BD12826}"/>
    <dgm:cxn modelId="{A61A97B7-0001-4391-9733-5FEF4E9DA1F8}" type="presOf" srcId="{46D2679A-BCBA-48B7-9823-58E9CBF08F2D}" destId="{4231086D-E992-466B-9D4E-7DBBF2AA9A1A}" srcOrd="0" destOrd="0" presId="urn:microsoft.com/office/officeart/2018/2/layout/IconCircleList"/>
    <dgm:cxn modelId="{0FBA63C2-50ED-4D90-AB1C-205BA472BAE0}" type="presOf" srcId="{58D67265-7491-4F50-A6FF-EE3DD543316A}" destId="{D9857758-3743-4E61-9896-D03EC3B0E2FC}" srcOrd="0" destOrd="0" presId="urn:microsoft.com/office/officeart/2018/2/layout/IconCircleList"/>
    <dgm:cxn modelId="{C035D6DD-3085-4E1A-BF08-A12892EF468C}" srcId="{769334FB-8E4E-4419-8B50-4A27217BF963}" destId="{33F31E51-CE15-4DB4-AB50-3DDE95CFDB82}" srcOrd="3" destOrd="0" parTransId="{90D04F2B-F1ED-4850-9E94-0F4C7EA4E92F}" sibTransId="{265E70FC-9899-418F-B360-43690BD7CC38}"/>
    <dgm:cxn modelId="{8DC99AF2-A4A2-43D3-BF38-BF718E14EDF1}" srcId="{769334FB-8E4E-4419-8B50-4A27217BF963}" destId="{474B83E2-AE6D-4514-A8A5-AC7241B10B1C}" srcOrd="2" destOrd="0" parTransId="{0AD4D471-D2D8-4FB0-9250-243AFCB42447}" sibTransId="{D169FC81-BB59-453F-B205-042DD2E79144}"/>
    <dgm:cxn modelId="{EBD8EFFC-AD04-4D12-B4E4-61F8DE6FAE7B}" type="presOf" srcId="{769334FB-8E4E-4419-8B50-4A27217BF963}" destId="{92BA5436-9225-4351-A461-3C36328F47D2}" srcOrd="0" destOrd="0" presId="urn:microsoft.com/office/officeart/2018/2/layout/IconCircleList"/>
    <dgm:cxn modelId="{58C7B976-BECA-40BA-BA36-121EB1829223}" type="presParOf" srcId="{92BA5436-9225-4351-A461-3C36328F47D2}" destId="{7DD5E785-74B2-4620-A1B5-A7FCE8C8F151}" srcOrd="0" destOrd="0" presId="urn:microsoft.com/office/officeart/2018/2/layout/IconCircleList"/>
    <dgm:cxn modelId="{C71C43F0-4E7F-4354-97BC-8727F4E154AB}" type="presParOf" srcId="{7DD5E785-74B2-4620-A1B5-A7FCE8C8F151}" destId="{6650FA42-9DBD-4668-A9B1-3C3B568306FD}" srcOrd="0" destOrd="0" presId="urn:microsoft.com/office/officeart/2018/2/layout/IconCircleList"/>
    <dgm:cxn modelId="{B67CB1F2-F93E-4105-98ED-734B120336D4}" type="presParOf" srcId="{6650FA42-9DBD-4668-A9B1-3C3B568306FD}" destId="{B9430347-DB5B-484C-9DC4-2118C6D16448}" srcOrd="0" destOrd="0" presId="urn:microsoft.com/office/officeart/2018/2/layout/IconCircleList"/>
    <dgm:cxn modelId="{B2940F0E-2969-4104-9703-D58364C5A50E}" type="presParOf" srcId="{6650FA42-9DBD-4668-A9B1-3C3B568306FD}" destId="{10DA9B03-C78C-4285-A2F0-7C072162B64A}" srcOrd="1" destOrd="0" presId="urn:microsoft.com/office/officeart/2018/2/layout/IconCircleList"/>
    <dgm:cxn modelId="{2FFE3CBA-76EA-47A8-BC3A-CCD1481F2AD0}" type="presParOf" srcId="{6650FA42-9DBD-4668-A9B1-3C3B568306FD}" destId="{AEB9C313-084F-4201-8DE5-0142F03D01DE}" srcOrd="2" destOrd="0" presId="urn:microsoft.com/office/officeart/2018/2/layout/IconCircleList"/>
    <dgm:cxn modelId="{F70F26F2-F251-43F0-B35F-BAF82989A6BD}" type="presParOf" srcId="{6650FA42-9DBD-4668-A9B1-3C3B568306FD}" destId="{D9857758-3743-4E61-9896-D03EC3B0E2FC}" srcOrd="3" destOrd="0" presId="urn:microsoft.com/office/officeart/2018/2/layout/IconCircleList"/>
    <dgm:cxn modelId="{ADBD6FBD-C04C-4229-8E1B-1AC97D8C1D84}" type="presParOf" srcId="{7DD5E785-74B2-4620-A1B5-A7FCE8C8F151}" destId="{1099DF42-E1E5-4742-8691-B886ACD267BF}" srcOrd="1" destOrd="0" presId="urn:microsoft.com/office/officeart/2018/2/layout/IconCircleList"/>
    <dgm:cxn modelId="{C678FADD-B39C-4776-AFE3-4E2770A3197C}" type="presParOf" srcId="{7DD5E785-74B2-4620-A1B5-A7FCE8C8F151}" destId="{835A382E-C71C-4930-A7CD-025D3BCA6380}" srcOrd="2" destOrd="0" presId="urn:microsoft.com/office/officeart/2018/2/layout/IconCircleList"/>
    <dgm:cxn modelId="{77DF40DB-4EE1-4688-9E83-56BB3E4DC582}" type="presParOf" srcId="{835A382E-C71C-4930-A7CD-025D3BCA6380}" destId="{A721FF7F-1F5C-45AA-A402-BBBEE45CF79D}" srcOrd="0" destOrd="0" presId="urn:microsoft.com/office/officeart/2018/2/layout/IconCircleList"/>
    <dgm:cxn modelId="{EB53952B-BED1-419C-876B-4ABFFCB9F9F4}" type="presParOf" srcId="{835A382E-C71C-4930-A7CD-025D3BCA6380}" destId="{D969DE7B-70FE-4353-9858-73E9D8BE9A9C}" srcOrd="1" destOrd="0" presId="urn:microsoft.com/office/officeart/2018/2/layout/IconCircleList"/>
    <dgm:cxn modelId="{8765FAF1-2ED6-43BF-9B8E-606FB1DC93A2}" type="presParOf" srcId="{835A382E-C71C-4930-A7CD-025D3BCA6380}" destId="{F7C3F94C-4EC0-4E45-8E4D-03C9475DBB4D}" srcOrd="2" destOrd="0" presId="urn:microsoft.com/office/officeart/2018/2/layout/IconCircleList"/>
    <dgm:cxn modelId="{B19F16B2-A51B-45F9-AD6E-DA498C77E05B}" type="presParOf" srcId="{835A382E-C71C-4930-A7CD-025D3BCA6380}" destId="{4231086D-E992-466B-9D4E-7DBBF2AA9A1A}" srcOrd="3" destOrd="0" presId="urn:microsoft.com/office/officeart/2018/2/layout/IconCircleList"/>
    <dgm:cxn modelId="{8BCE040A-2405-400F-B350-B1D304BEC8E0}" type="presParOf" srcId="{7DD5E785-74B2-4620-A1B5-A7FCE8C8F151}" destId="{80B124D3-98FE-4FBB-A3C1-1D03D3D0315C}" srcOrd="3" destOrd="0" presId="urn:microsoft.com/office/officeart/2018/2/layout/IconCircleList"/>
    <dgm:cxn modelId="{29EF5537-0729-4BC9-A2A5-1E8A4DCE5B4F}" type="presParOf" srcId="{7DD5E785-74B2-4620-A1B5-A7FCE8C8F151}" destId="{3E0AFB5E-65A7-4F22-9029-C9CDB0530118}" srcOrd="4" destOrd="0" presId="urn:microsoft.com/office/officeart/2018/2/layout/IconCircleList"/>
    <dgm:cxn modelId="{F64DDFBB-2DD6-48A5-A8F4-FDBEAAFCACD8}" type="presParOf" srcId="{3E0AFB5E-65A7-4F22-9029-C9CDB0530118}" destId="{38DA86D1-A6BD-4B12-B59A-6913E0D37130}" srcOrd="0" destOrd="0" presId="urn:microsoft.com/office/officeart/2018/2/layout/IconCircleList"/>
    <dgm:cxn modelId="{36B11789-4B82-441A-98B7-099DB651A61F}" type="presParOf" srcId="{3E0AFB5E-65A7-4F22-9029-C9CDB0530118}" destId="{1AE9D219-15D8-4CFE-B78E-ECC55F6389D7}" srcOrd="1" destOrd="0" presId="urn:microsoft.com/office/officeart/2018/2/layout/IconCircleList"/>
    <dgm:cxn modelId="{DD8D0211-9980-47A9-8EF2-558C7B9EA720}" type="presParOf" srcId="{3E0AFB5E-65A7-4F22-9029-C9CDB0530118}" destId="{BBFD7CA6-7B3C-4791-9EFC-7BA08BEF8D07}" srcOrd="2" destOrd="0" presId="urn:microsoft.com/office/officeart/2018/2/layout/IconCircleList"/>
    <dgm:cxn modelId="{339C1A8C-4B85-4F77-87D8-5AAA3DE83C0F}" type="presParOf" srcId="{3E0AFB5E-65A7-4F22-9029-C9CDB0530118}" destId="{288E841C-7F57-43EF-8008-E2E04A539A72}" srcOrd="3" destOrd="0" presId="urn:microsoft.com/office/officeart/2018/2/layout/IconCircleList"/>
    <dgm:cxn modelId="{9E19840A-75C9-4C77-A9D6-2A6DFA914844}" type="presParOf" srcId="{7DD5E785-74B2-4620-A1B5-A7FCE8C8F151}" destId="{8C35A018-C034-486B-91F9-D30DCF59DA90}" srcOrd="5" destOrd="0" presId="urn:microsoft.com/office/officeart/2018/2/layout/IconCircleList"/>
    <dgm:cxn modelId="{AC88509A-56A5-4E53-8938-DB9329B24A0C}" type="presParOf" srcId="{7DD5E785-74B2-4620-A1B5-A7FCE8C8F151}" destId="{B1567839-F322-4F77-BF47-1F5F05A48C80}" srcOrd="6" destOrd="0" presId="urn:microsoft.com/office/officeart/2018/2/layout/IconCircleList"/>
    <dgm:cxn modelId="{7AA660BD-84F5-46AF-A674-E14E3BE79157}" type="presParOf" srcId="{B1567839-F322-4F77-BF47-1F5F05A48C80}" destId="{0D26F1B6-4B11-468A-8611-E2DE87681BCB}" srcOrd="0" destOrd="0" presId="urn:microsoft.com/office/officeart/2018/2/layout/IconCircleList"/>
    <dgm:cxn modelId="{67136ACA-BFE6-4B35-9071-172EBB34CBD8}" type="presParOf" srcId="{B1567839-F322-4F77-BF47-1F5F05A48C80}" destId="{A8124AC4-4F4F-4750-8F8E-CA2AB66B35FF}" srcOrd="1" destOrd="0" presId="urn:microsoft.com/office/officeart/2018/2/layout/IconCircleList"/>
    <dgm:cxn modelId="{F7A901ED-E066-4850-9A5B-752173D663DF}" type="presParOf" srcId="{B1567839-F322-4F77-BF47-1F5F05A48C80}" destId="{C1F243B1-3169-4122-85E9-06C9339D1123}" srcOrd="2" destOrd="0" presId="urn:microsoft.com/office/officeart/2018/2/layout/IconCircleList"/>
    <dgm:cxn modelId="{B7F1C1E8-6D51-4FE6-8A9D-564E755CA993}" type="presParOf" srcId="{B1567839-F322-4F77-BF47-1F5F05A48C80}" destId="{47C9B0D2-87C9-486C-975D-F9FF60D3724A}" srcOrd="3" destOrd="0" presId="urn:microsoft.com/office/officeart/2018/2/layout/IconCircleList"/>
    <dgm:cxn modelId="{B223174D-F3F9-4E8F-84AA-FE5EC649158C}" type="presParOf" srcId="{7DD5E785-74B2-4620-A1B5-A7FCE8C8F151}" destId="{4229030C-F11C-4FAB-B4B4-FA9C929F54FD}" srcOrd="7" destOrd="0" presId="urn:microsoft.com/office/officeart/2018/2/layout/IconCircleList"/>
    <dgm:cxn modelId="{1F1B207B-C1FD-4F81-9DAD-F1DF396D1AB0}" type="presParOf" srcId="{7DD5E785-74B2-4620-A1B5-A7FCE8C8F151}" destId="{51F1AFDB-A55B-4EA8-B183-44582CEFA463}" srcOrd="8" destOrd="0" presId="urn:microsoft.com/office/officeart/2018/2/layout/IconCircleList"/>
    <dgm:cxn modelId="{8157C477-00AF-473D-93A6-B5F04EB348F0}" type="presParOf" srcId="{51F1AFDB-A55B-4EA8-B183-44582CEFA463}" destId="{19FD2759-4920-4A5C-BF05-B73065099CED}" srcOrd="0" destOrd="0" presId="urn:microsoft.com/office/officeart/2018/2/layout/IconCircleList"/>
    <dgm:cxn modelId="{69544685-4D09-4810-AF6F-329E51EEF887}" type="presParOf" srcId="{51F1AFDB-A55B-4EA8-B183-44582CEFA463}" destId="{DE009DCC-5FFC-4074-BB4A-B39125F3C838}" srcOrd="1" destOrd="0" presId="urn:microsoft.com/office/officeart/2018/2/layout/IconCircleList"/>
    <dgm:cxn modelId="{CD83C1BD-2587-4BD2-A4A3-0A6B5DC11FAD}" type="presParOf" srcId="{51F1AFDB-A55B-4EA8-B183-44582CEFA463}" destId="{61AF4BEB-1EF6-4DED-93FC-AA4E92FFF673}" srcOrd="2" destOrd="0" presId="urn:microsoft.com/office/officeart/2018/2/layout/IconCircleList"/>
    <dgm:cxn modelId="{20CA9045-4CCA-463F-BD7F-403B90681F42}" type="presParOf" srcId="{51F1AFDB-A55B-4EA8-B183-44582CEFA463}" destId="{0F495934-4161-4C19-B6EF-CC09612A9E4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746EEE-1961-4451-9C2E-13BBD41EB71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94BE80-7991-45D4-A2E8-8358E180771E}">
      <dgm:prSet/>
      <dgm:spPr/>
      <dgm:t>
        <a:bodyPr/>
        <a:lstStyle/>
        <a:p>
          <a:r>
            <a:rPr lang="en-US" b="1" dirty="0"/>
            <a:t>End States:</a:t>
          </a:r>
          <a:endParaRPr lang="en-US" dirty="0"/>
        </a:p>
      </dgm:t>
    </dgm:pt>
    <dgm:pt modelId="{1B029389-3F26-4EFE-AE14-4165D0BEA9C6}" type="parTrans" cxnId="{A7995498-5D62-4EC8-9FAD-56B5878E134A}">
      <dgm:prSet/>
      <dgm:spPr/>
      <dgm:t>
        <a:bodyPr/>
        <a:lstStyle/>
        <a:p>
          <a:endParaRPr lang="en-US"/>
        </a:p>
      </dgm:t>
    </dgm:pt>
    <dgm:pt modelId="{D5C071DD-504B-4D9D-9691-20C44420468B}" type="sibTrans" cxnId="{A7995498-5D62-4EC8-9FAD-56B5878E134A}">
      <dgm:prSet/>
      <dgm:spPr/>
      <dgm:t>
        <a:bodyPr/>
        <a:lstStyle/>
        <a:p>
          <a:endParaRPr lang="en-US"/>
        </a:p>
      </dgm:t>
    </dgm:pt>
    <dgm:pt modelId="{D6192161-E436-4C52-B566-B13F414AB72B}">
      <dgm:prSet/>
      <dgm:spPr/>
      <dgm:t>
        <a:bodyPr/>
        <a:lstStyle/>
        <a:p>
          <a:r>
            <a:rPr lang="en-US" b="1" dirty="0"/>
            <a:t>Leadership (2011)</a:t>
          </a:r>
          <a:r>
            <a:rPr lang="en-US" dirty="0"/>
            <a:t> - Phi Kappa Theta actively develops the next generation of business, professional, and civic leaders by providing real world experience. Campus organizations, communities and employers worldwide seek Phi Kappa Theta members because they are ethical, value based, and socially responsible leaders. Phi Kappa Theta leaders are known for their ability to inspire and serve others, takes intelligent risks, and learn from their mistakes. Phi Kappa Theta is recognized as society’s leadership incubator. </a:t>
          </a:r>
        </a:p>
      </dgm:t>
    </dgm:pt>
    <dgm:pt modelId="{CF839350-228D-47FC-82F9-C24D5B911B24}" type="parTrans" cxnId="{91F94EC0-9E5D-4E51-A141-D8E48C1D0D2E}">
      <dgm:prSet/>
      <dgm:spPr/>
      <dgm:t>
        <a:bodyPr/>
        <a:lstStyle/>
        <a:p>
          <a:endParaRPr lang="en-US"/>
        </a:p>
      </dgm:t>
    </dgm:pt>
    <dgm:pt modelId="{DA7ED3AD-5EE7-4CDC-9837-6BF71E1D4268}" type="sibTrans" cxnId="{91F94EC0-9E5D-4E51-A141-D8E48C1D0D2E}">
      <dgm:prSet/>
      <dgm:spPr/>
      <dgm:t>
        <a:bodyPr/>
        <a:lstStyle/>
        <a:p>
          <a:endParaRPr lang="en-US"/>
        </a:p>
      </dgm:t>
    </dgm:pt>
    <dgm:pt modelId="{027DCBC1-2588-4447-B096-0AB2AE7D6756}">
      <dgm:prSet/>
      <dgm:spPr/>
      <dgm:t>
        <a:bodyPr/>
        <a:lstStyle/>
        <a:p>
          <a:r>
            <a:rPr lang="en-US" b="1" dirty="0"/>
            <a:t>Fraternal</a:t>
          </a:r>
          <a:r>
            <a:rPr lang="en-US" dirty="0"/>
            <a:t> - Phi Kappa Theta is a committed journey of lifelong brotherhood. Phi Kappa Theta maintains its relevance through a valuable network of collegiate and alumni members. Phi Kappa Theta challenges its members to accept responsibility for all Brothers, their communities and society. </a:t>
          </a:r>
        </a:p>
      </dgm:t>
    </dgm:pt>
    <dgm:pt modelId="{E4F63D14-6C5E-4189-922F-BF2781D2525E}" type="parTrans" cxnId="{428E0A37-D9CB-42CC-9F2B-3405ADB7766B}">
      <dgm:prSet/>
      <dgm:spPr/>
      <dgm:t>
        <a:bodyPr/>
        <a:lstStyle/>
        <a:p>
          <a:endParaRPr lang="en-US"/>
        </a:p>
      </dgm:t>
    </dgm:pt>
    <dgm:pt modelId="{8EDAC859-5339-4E4D-ADE6-B8E3DBC0F906}" type="sibTrans" cxnId="{428E0A37-D9CB-42CC-9F2B-3405ADB7766B}">
      <dgm:prSet/>
      <dgm:spPr/>
      <dgm:t>
        <a:bodyPr/>
        <a:lstStyle/>
        <a:p>
          <a:endParaRPr lang="en-US"/>
        </a:p>
      </dgm:t>
    </dgm:pt>
    <dgm:pt modelId="{7AC7F7B6-630C-413B-8EC3-D97196279736}">
      <dgm:prSet/>
      <dgm:spPr/>
      <dgm:t>
        <a:bodyPr/>
        <a:lstStyle/>
        <a:p>
          <a:r>
            <a:rPr lang="en-US" b="1" dirty="0"/>
            <a:t>Intellectual</a:t>
          </a:r>
          <a:r>
            <a:rPr lang="en-US" dirty="0"/>
            <a:t> - Phi Kappa Theta attracts intellectually motivated men who share a passion for lifelong knowledge, learning and development. Phi Kappa Theta exceeds retention rates, average GPA’s and graduation rates of our host institutions by providing an intellectually stimulating environment and consistent standards of academic performance. Phi Kappa Theta challenges members to maximize their lifelong personal and professional development. </a:t>
          </a:r>
        </a:p>
      </dgm:t>
    </dgm:pt>
    <dgm:pt modelId="{C3BF9BF5-211D-4088-BC9E-D721F1324C04}" type="parTrans" cxnId="{AF1173DB-DBCB-4467-B12E-E431D9162009}">
      <dgm:prSet/>
      <dgm:spPr/>
      <dgm:t>
        <a:bodyPr/>
        <a:lstStyle/>
        <a:p>
          <a:endParaRPr lang="en-US"/>
        </a:p>
      </dgm:t>
    </dgm:pt>
    <dgm:pt modelId="{DC7E24DD-CC7C-4E17-9052-BE5AE5F91708}" type="sibTrans" cxnId="{AF1173DB-DBCB-4467-B12E-E431D9162009}">
      <dgm:prSet/>
      <dgm:spPr/>
      <dgm:t>
        <a:bodyPr/>
        <a:lstStyle/>
        <a:p>
          <a:endParaRPr lang="en-US"/>
        </a:p>
      </dgm:t>
    </dgm:pt>
    <dgm:pt modelId="{57FCD845-4257-4D26-A927-C0A4E3D5D613}">
      <dgm:prSet/>
      <dgm:spPr/>
      <dgm:t>
        <a:bodyPr/>
        <a:lstStyle/>
        <a:p>
          <a:r>
            <a:rPr lang="en-US" b="1" dirty="0"/>
            <a:t>Societal (prev. social)</a:t>
          </a:r>
          <a:r>
            <a:rPr lang="en-US" dirty="0"/>
            <a:t> - Phi Kappa Theta fosters human development through community service and social interaction. Phi Kappa Theta members are socially engaged, recognizing their responsibility to affect positive change in themselves and others. Phi Kappa Theta’s values are demonstrated through the actions of our members, who better their communities as citizens in a global society. </a:t>
          </a:r>
        </a:p>
      </dgm:t>
    </dgm:pt>
    <dgm:pt modelId="{FB2FE1D9-176C-4335-BD70-ABCAB44E34B2}" type="parTrans" cxnId="{D037F070-9732-4334-9EB7-73EF92215553}">
      <dgm:prSet/>
      <dgm:spPr/>
      <dgm:t>
        <a:bodyPr/>
        <a:lstStyle/>
        <a:p>
          <a:endParaRPr lang="en-US"/>
        </a:p>
      </dgm:t>
    </dgm:pt>
    <dgm:pt modelId="{62E46346-70B1-43CB-9E2B-2527DAC2C4FD}" type="sibTrans" cxnId="{D037F070-9732-4334-9EB7-73EF92215553}">
      <dgm:prSet/>
      <dgm:spPr/>
      <dgm:t>
        <a:bodyPr/>
        <a:lstStyle/>
        <a:p>
          <a:endParaRPr lang="en-US"/>
        </a:p>
      </dgm:t>
    </dgm:pt>
    <dgm:pt modelId="{05C3D936-35AC-46AB-A338-6D436D8CC7AF}">
      <dgm:prSet/>
      <dgm:spPr/>
      <dgm:t>
        <a:bodyPr/>
        <a:lstStyle/>
        <a:p>
          <a:r>
            <a:rPr lang="en-US" b="1" dirty="0"/>
            <a:t>Spiritual</a:t>
          </a:r>
          <a:r>
            <a:rPr lang="en-US" dirty="0"/>
            <a:t> - Phi Kappa Theta Brothers explore their natural curiosity about spirituality and individual purpose. Phi Kappa Theta’s Ritual is a guide to help men develop spiritually. Phi Kappa Theta embraces its Catholic heritage, welcomes diversity, and embodies the moral values upon which it was established. </a:t>
          </a:r>
        </a:p>
      </dgm:t>
    </dgm:pt>
    <dgm:pt modelId="{6BF4931B-72AD-400B-986E-A6A03C839828}" type="parTrans" cxnId="{7CE73C6C-1CFF-4823-A854-6A3D45B94236}">
      <dgm:prSet/>
      <dgm:spPr/>
      <dgm:t>
        <a:bodyPr/>
        <a:lstStyle/>
        <a:p>
          <a:endParaRPr lang="en-US"/>
        </a:p>
      </dgm:t>
    </dgm:pt>
    <dgm:pt modelId="{F45BEA75-B4C6-4756-835F-E8CB2E775EE2}" type="sibTrans" cxnId="{7CE73C6C-1CFF-4823-A854-6A3D45B94236}">
      <dgm:prSet/>
      <dgm:spPr/>
      <dgm:t>
        <a:bodyPr/>
        <a:lstStyle/>
        <a:p>
          <a:endParaRPr lang="en-US"/>
        </a:p>
      </dgm:t>
    </dgm:pt>
    <dgm:pt modelId="{20550A1E-22D1-4013-9CF5-869F75FB3233}" type="pres">
      <dgm:prSet presAssocID="{10746EEE-1961-4451-9C2E-13BBD41EB719}" presName="root" presStyleCnt="0">
        <dgm:presLayoutVars>
          <dgm:dir/>
          <dgm:resizeHandles val="exact"/>
        </dgm:presLayoutVars>
      </dgm:prSet>
      <dgm:spPr/>
    </dgm:pt>
    <dgm:pt modelId="{560E56EC-627A-474D-A078-580B0049B421}" type="pres">
      <dgm:prSet presAssocID="{1094BE80-7991-45D4-A2E8-8358E180771E}" presName="compNode" presStyleCnt="0"/>
      <dgm:spPr/>
    </dgm:pt>
    <dgm:pt modelId="{0FBB3695-D7F3-46CC-96EB-FFA28A256686}" type="pres">
      <dgm:prSet presAssocID="{1094BE80-7991-45D4-A2E8-8358E180771E}" presName="bgRect" presStyleLbl="bgShp" presStyleIdx="0" presStyleCnt="6"/>
      <dgm:spPr/>
    </dgm:pt>
    <dgm:pt modelId="{0BAF66C6-D31A-4E02-B9B0-EE40D653B42A}" type="pres">
      <dgm:prSet presAssocID="{1094BE80-7991-45D4-A2E8-8358E180771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
        </a:ext>
      </dgm:extLst>
    </dgm:pt>
    <dgm:pt modelId="{059C1C60-0588-4677-A772-823E2BC80237}" type="pres">
      <dgm:prSet presAssocID="{1094BE80-7991-45D4-A2E8-8358E180771E}" presName="spaceRect" presStyleCnt="0"/>
      <dgm:spPr/>
    </dgm:pt>
    <dgm:pt modelId="{A772B8B5-C7DA-4833-8AC7-E2349B47EEB6}" type="pres">
      <dgm:prSet presAssocID="{1094BE80-7991-45D4-A2E8-8358E180771E}" presName="parTx" presStyleLbl="revTx" presStyleIdx="0" presStyleCnt="6">
        <dgm:presLayoutVars>
          <dgm:chMax val="0"/>
          <dgm:chPref val="0"/>
        </dgm:presLayoutVars>
      </dgm:prSet>
      <dgm:spPr/>
    </dgm:pt>
    <dgm:pt modelId="{17B888C0-F179-4897-8BC7-76D02F6A2BD7}" type="pres">
      <dgm:prSet presAssocID="{D5C071DD-504B-4D9D-9691-20C44420468B}" presName="sibTrans" presStyleCnt="0"/>
      <dgm:spPr/>
    </dgm:pt>
    <dgm:pt modelId="{87B4E0C0-D2BA-404C-9062-0F53C948588C}" type="pres">
      <dgm:prSet presAssocID="{D6192161-E436-4C52-B566-B13F414AB72B}" presName="compNode" presStyleCnt="0"/>
      <dgm:spPr/>
    </dgm:pt>
    <dgm:pt modelId="{4A4636DA-5361-4E3E-9018-0A4A24D71409}" type="pres">
      <dgm:prSet presAssocID="{D6192161-E436-4C52-B566-B13F414AB72B}" presName="bgRect" presStyleLbl="bgShp" presStyleIdx="1" presStyleCnt="6"/>
      <dgm:spPr/>
    </dgm:pt>
    <dgm:pt modelId="{B4BCFB40-DF43-49AD-B79F-DF3C1C2425C6}" type="pres">
      <dgm:prSet presAssocID="{D6192161-E436-4C52-B566-B13F414AB72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A6C2E707-4554-4357-AB4C-0CE904E845EC}" type="pres">
      <dgm:prSet presAssocID="{D6192161-E436-4C52-B566-B13F414AB72B}" presName="spaceRect" presStyleCnt="0"/>
      <dgm:spPr/>
    </dgm:pt>
    <dgm:pt modelId="{EA4E20D3-E7E0-42D7-9CFE-3EDCC38EB249}" type="pres">
      <dgm:prSet presAssocID="{D6192161-E436-4C52-B566-B13F414AB72B}" presName="parTx" presStyleLbl="revTx" presStyleIdx="1" presStyleCnt="6">
        <dgm:presLayoutVars>
          <dgm:chMax val="0"/>
          <dgm:chPref val="0"/>
        </dgm:presLayoutVars>
      </dgm:prSet>
      <dgm:spPr/>
    </dgm:pt>
    <dgm:pt modelId="{9CF4C5EF-748A-4A72-8A30-219EF787669E}" type="pres">
      <dgm:prSet presAssocID="{DA7ED3AD-5EE7-4CDC-9837-6BF71E1D4268}" presName="sibTrans" presStyleCnt="0"/>
      <dgm:spPr/>
    </dgm:pt>
    <dgm:pt modelId="{B78D13B3-99B3-4ACD-BF54-A0134BF7B0AE}" type="pres">
      <dgm:prSet presAssocID="{027DCBC1-2588-4447-B096-0AB2AE7D6756}" presName="compNode" presStyleCnt="0"/>
      <dgm:spPr/>
    </dgm:pt>
    <dgm:pt modelId="{98FEBAD0-6653-406C-9D22-349E5C7F4821}" type="pres">
      <dgm:prSet presAssocID="{027DCBC1-2588-4447-B096-0AB2AE7D6756}" presName="bgRect" presStyleLbl="bgShp" presStyleIdx="2" presStyleCnt="6"/>
      <dgm:spPr/>
    </dgm:pt>
    <dgm:pt modelId="{12BE0A41-1F89-4F76-8C90-DBEF9921C6CE}" type="pres">
      <dgm:prSet presAssocID="{027DCBC1-2588-4447-B096-0AB2AE7D675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FCF8F202-4465-4B2F-9419-8C83DADFF264}" type="pres">
      <dgm:prSet presAssocID="{027DCBC1-2588-4447-B096-0AB2AE7D6756}" presName="spaceRect" presStyleCnt="0"/>
      <dgm:spPr/>
    </dgm:pt>
    <dgm:pt modelId="{294FF6EC-4BDC-4D00-9826-BB7C64C81E2E}" type="pres">
      <dgm:prSet presAssocID="{027DCBC1-2588-4447-B096-0AB2AE7D6756}" presName="parTx" presStyleLbl="revTx" presStyleIdx="2" presStyleCnt="6">
        <dgm:presLayoutVars>
          <dgm:chMax val="0"/>
          <dgm:chPref val="0"/>
        </dgm:presLayoutVars>
      </dgm:prSet>
      <dgm:spPr/>
    </dgm:pt>
    <dgm:pt modelId="{84AFD496-4982-4A42-86C5-C003DF773AA3}" type="pres">
      <dgm:prSet presAssocID="{8EDAC859-5339-4E4D-ADE6-B8E3DBC0F906}" presName="sibTrans" presStyleCnt="0"/>
      <dgm:spPr/>
    </dgm:pt>
    <dgm:pt modelId="{0253F4FF-D486-48A2-BF18-FCDABCC04729}" type="pres">
      <dgm:prSet presAssocID="{7AC7F7B6-630C-413B-8EC3-D97196279736}" presName="compNode" presStyleCnt="0"/>
      <dgm:spPr/>
    </dgm:pt>
    <dgm:pt modelId="{F9E52B1C-C5B5-4EB1-9ECA-BC1AC88410BD}" type="pres">
      <dgm:prSet presAssocID="{7AC7F7B6-630C-413B-8EC3-D97196279736}" presName="bgRect" presStyleLbl="bgShp" presStyleIdx="3" presStyleCnt="6"/>
      <dgm:spPr/>
    </dgm:pt>
    <dgm:pt modelId="{F468BAF0-7BC4-4445-BAC0-5A9BC31E7B6B}" type="pres">
      <dgm:prSet presAssocID="{7AC7F7B6-630C-413B-8EC3-D9719627973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70C32A41-69E3-4685-BAAD-7F6DB02A4266}" type="pres">
      <dgm:prSet presAssocID="{7AC7F7B6-630C-413B-8EC3-D97196279736}" presName="spaceRect" presStyleCnt="0"/>
      <dgm:spPr/>
    </dgm:pt>
    <dgm:pt modelId="{8F7118C1-122E-4850-832D-501B355A6CF2}" type="pres">
      <dgm:prSet presAssocID="{7AC7F7B6-630C-413B-8EC3-D97196279736}" presName="parTx" presStyleLbl="revTx" presStyleIdx="3" presStyleCnt="6">
        <dgm:presLayoutVars>
          <dgm:chMax val="0"/>
          <dgm:chPref val="0"/>
        </dgm:presLayoutVars>
      </dgm:prSet>
      <dgm:spPr/>
    </dgm:pt>
    <dgm:pt modelId="{52784D79-D1B0-4F54-8CD3-738ED35A3F98}" type="pres">
      <dgm:prSet presAssocID="{DC7E24DD-CC7C-4E17-9052-BE5AE5F91708}" presName="sibTrans" presStyleCnt="0"/>
      <dgm:spPr/>
    </dgm:pt>
    <dgm:pt modelId="{5ADBD9FD-C5A0-4560-BDB4-9C91EFEDD565}" type="pres">
      <dgm:prSet presAssocID="{57FCD845-4257-4D26-A927-C0A4E3D5D613}" presName="compNode" presStyleCnt="0"/>
      <dgm:spPr/>
    </dgm:pt>
    <dgm:pt modelId="{0424D6DA-EF2E-4FE3-9A1B-27D627D43204}" type="pres">
      <dgm:prSet presAssocID="{57FCD845-4257-4D26-A927-C0A4E3D5D613}" presName="bgRect" presStyleLbl="bgShp" presStyleIdx="4" presStyleCnt="6"/>
      <dgm:spPr/>
    </dgm:pt>
    <dgm:pt modelId="{C8CEBA2E-3193-4D27-9F63-F7149078D085}" type="pres">
      <dgm:prSet presAssocID="{57FCD845-4257-4D26-A927-C0A4E3D5D61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ial Network"/>
        </a:ext>
      </dgm:extLst>
    </dgm:pt>
    <dgm:pt modelId="{B9F1A230-3611-4531-8252-0072CE52B8F3}" type="pres">
      <dgm:prSet presAssocID="{57FCD845-4257-4D26-A927-C0A4E3D5D613}" presName="spaceRect" presStyleCnt="0"/>
      <dgm:spPr/>
    </dgm:pt>
    <dgm:pt modelId="{4EA7438A-DA83-437B-9E25-B86FD02DF5B3}" type="pres">
      <dgm:prSet presAssocID="{57FCD845-4257-4D26-A927-C0A4E3D5D613}" presName="parTx" presStyleLbl="revTx" presStyleIdx="4" presStyleCnt="6">
        <dgm:presLayoutVars>
          <dgm:chMax val="0"/>
          <dgm:chPref val="0"/>
        </dgm:presLayoutVars>
      </dgm:prSet>
      <dgm:spPr/>
    </dgm:pt>
    <dgm:pt modelId="{7614AE44-F4EB-4D7D-A3C0-52E5E329574E}" type="pres">
      <dgm:prSet presAssocID="{62E46346-70B1-43CB-9E2B-2527DAC2C4FD}" presName="sibTrans" presStyleCnt="0"/>
      <dgm:spPr/>
    </dgm:pt>
    <dgm:pt modelId="{7DE5ED33-55EA-4734-8D53-68A4D141ED04}" type="pres">
      <dgm:prSet presAssocID="{05C3D936-35AC-46AB-A338-6D436D8CC7AF}" presName="compNode" presStyleCnt="0"/>
      <dgm:spPr/>
    </dgm:pt>
    <dgm:pt modelId="{7133AE56-B4BB-4B8A-93E0-B28C2503D73E}" type="pres">
      <dgm:prSet presAssocID="{05C3D936-35AC-46AB-A338-6D436D8CC7AF}" presName="bgRect" presStyleLbl="bgShp" presStyleIdx="5" presStyleCnt="6"/>
      <dgm:spPr/>
    </dgm:pt>
    <dgm:pt modelId="{0E114871-2B1F-4941-A99C-8363C1020FF4}" type="pres">
      <dgm:prSet presAssocID="{05C3D936-35AC-46AB-A338-6D436D8CC7A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ve Letter"/>
        </a:ext>
      </dgm:extLst>
    </dgm:pt>
    <dgm:pt modelId="{5DE262A4-F899-4F52-80E1-6A994F133288}" type="pres">
      <dgm:prSet presAssocID="{05C3D936-35AC-46AB-A338-6D436D8CC7AF}" presName="spaceRect" presStyleCnt="0"/>
      <dgm:spPr/>
    </dgm:pt>
    <dgm:pt modelId="{6E1EBDD9-A819-4030-ADD4-C8CFA4DB8FA0}" type="pres">
      <dgm:prSet presAssocID="{05C3D936-35AC-46AB-A338-6D436D8CC7AF}" presName="parTx" presStyleLbl="revTx" presStyleIdx="5" presStyleCnt="6">
        <dgm:presLayoutVars>
          <dgm:chMax val="0"/>
          <dgm:chPref val="0"/>
        </dgm:presLayoutVars>
      </dgm:prSet>
      <dgm:spPr/>
    </dgm:pt>
  </dgm:ptLst>
  <dgm:cxnLst>
    <dgm:cxn modelId="{CA1E4B14-DF0A-4FB8-BFBB-12301DCFCA1F}" type="presOf" srcId="{57FCD845-4257-4D26-A927-C0A4E3D5D613}" destId="{4EA7438A-DA83-437B-9E25-B86FD02DF5B3}" srcOrd="0" destOrd="0" presId="urn:microsoft.com/office/officeart/2018/2/layout/IconVerticalSolidList"/>
    <dgm:cxn modelId="{428E0A37-D9CB-42CC-9F2B-3405ADB7766B}" srcId="{10746EEE-1961-4451-9C2E-13BBD41EB719}" destId="{027DCBC1-2588-4447-B096-0AB2AE7D6756}" srcOrd="2" destOrd="0" parTransId="{E4F63D14-6C5E-4189-922F-BF2781D2525E}" sibTransId="{8EDAC859-5339-4E4D-ADE6-B8E3DBC0F906}"/>
    <dgm:cxn modelId="{7CE73C6C-1CFF-4823-A854-6A3D45B94236}" srcId="{10746EEE-1961-4451-9C2E-13BBD41EB719}" destId="{05C3D936-35AC-46AB-A338-6D436D8CC7AF}" srcOrd="5" destOrd="0" parTransId="{6BF4931B-72AD-400B-986E-A6A03C839828}" sibTransId="{F45BEA75-B4C6-4756-835F-E8CB2E775EE2}"/>
    <dgm:cxn modelId="{D037F070-9732-4334-9EB7-73EF92215553}" srcId="{10746EEE-1961-4451-9C2E-13BBD41EB719}" destId="{57FCD845-4257-4D26-A927-C0A4E3D5D613}" srcOrd="4" destOrd="0" parTransId="{FB2FE1D9-176C-4335-BD70-ABCAB44E34B2}" sibTransId="{62E46346-70B1-43CB-9E2B-2527DAC2C4FD}"/>
    <dgm:cxn modelId="{E9032972-0BDB-4084-B8DD-C26A4BC0DF12}" type="presOf" srcId="{027DCBC1-2588-4447-B096-0AB2AE7D6756}" destId="{294FF6EC-4BDC-4D00-9826-BB7C64C81E2E}" srcOrd="0" destOrd="0" presId="urn:microsoft.com/office/officeart/2018/2/layout/IconVerticalSolidList"/>
    <dgm:cxn modelId="{CE8A0D95-3C82-41CE-92B6-9837A172C251}" type="presOf" srcId="{10746EEE-1961-4451-9C2E-13BBD41EB719}" destId="{20550A1E-22D1-4013-9CF5-869F75FB3233}" srcOrd="0" destOrd="0" presId="urn:microsoft.com/office/officeart/2018/2/layout/IconVerticalSolidList"/>
    <dgm:cxn modelId="{A7995498-5D62-4EC8-9FAD-56B5878E134A}" srcId="{10746EEE-1961-4451-9C2E-13BBD41EB719}" destId="{1094BE80-7991-45D4-A2E8-8358E180771E}" srcOrd="0" destOrd="0" parTransId="{1B029389-3F26-4EFE-AE14-4165D0BEA9C6}" sibTransId="{D5C071DD-504B-4D9D-9691-20C44420468B}"/>
    <dgm:cxn modelId="{A2F6019F-976E-47C6-A106-A4703D558EAB}" type="presOf" srcId="{7AC7F7B6-630C-413B-8EC3-D97196279736}" destId="{8F7118C1-122E-4850-832D-501B355A6CF2}" srcOrd="0" destOrd="0" presId="urn:microsoft.com/office/officeart/2018/2/layout/IconVerticalSolidList"/>
    <dgm:cxn modelId="{9E05BDA2-975D-4CCE-B49E-D0F367A4CD8D}" type="presOf" srcId="{1094BE80-7991-45D4-A2E8-8358E180771E}" destId="{A772B8B5-C7DA-4833-8AC7-E2349B47EEB6}" srcOrd="0" destOrd="0" presId="urn:microsoft.com/office/officeart/2018/2/layout/IconVerticalSolidList"/>
    <dgm:cxn modelId="{91F94EC0-9E5D-4E51-A141-D8E48C1D0D2E}" srcId="{10746EEE-1961-4451-9C2E-13BBD41EB719}" destId="{D6192161-E436-4C52-B566-B13F414AB72B}" srcOrd="1" destOrd="0" parTransId="{CF839350-228D-47FC-82F9-C24D5B911B24}" sibTransId="{DA7ED3AD-5EE7-4CDC-9837-6BF71E1D4268}"/>
    <dgm:cxn modelId="{C68152C1-C796-4027-A0FE-226624447B78}" type="presOf" srcId="{D6192161-E436-4C52-B566-B13F414AB72B}" destId="{EA4E20D3-E7E0-42D7-9CFE-3EDCC38EB249}" srcOrd="0" destOrd="0" presId="urn:microsoft.com/office/officeart/2018/2/layout/IconVerticalSolidList"/>
    <dgm:cxn modelId="{CBA9EFD6-CA4F-44B5-93B8-DBB1CE0410EE}" type="presOf" srcId="{05C3D936-35AC-46AB-A338-6D436D8CC7AF}" destId="{6E1EBDD9-A819-4030-ADD4-C8CFA4DB8FA0}" srcOrd="0" destOrd="0" presId="urn:microsoft.com/office/officeart/2018/2/layout/IconVerticalSolidList"/>
    <dgm:cxn modelId="{AF1173DB-DBCB-4467-B12E-E431D9162009}" srcId="{10746EEE-1961-4451-9C2E-13BBD41EB719}" destId="{7AC7F7B6-630C-413B-8EC3-D97196279736}" srcOrd="3" destOrd="0" parTransId="{C3BF9BF5-211D-4088-BC9E-D721F1324C04}" sibTransId="{DC7E24DD-CC7C-4E17-9052-BE5AE5F91708}"/>
    <dgm:cxn modelId="{F27A0BAF-A9E3-43B3-BC84-E85F7FEEA46A}" type="presParOf" srcId="{20550A1E-22D1-4013-9CF5-869F75FB3233}" destId="{560E56EC-627A-474D-A078-580B0049B421}" srcOrd="0" destOrd="0" presId="urn:microsoft.com/office/officeart/2018/2/layout/IconVerticalSolidList"/>
    <dgm:cxn modelId="{EE0C2F71-6681-4ED6-902B-B8EC9F2679B3}" type="presParOf" srcId="{560E56EC-627A-474D-A078-580B0049B421}" destId="{0FBB3695-D7F3-46CC-96EB-FFA28A256686}" srcOrd="0" destOrd="0" presId="urn:microsoft.com/office/officeart/2018/2/layout/IconVerticalSolidList"/>
    <dgm:cxn modelId="{81DC34CC-FE13-4D77-9E73-86A2FE689280}" type="presParOf" srcId="{560E56EC-627A-474D-A078-580B0049B421}" destId="{0BAF66C6-D31A-4E02-B9B0-EE40D653B42A}" srcOrd="1" destOrd="0" presId="urn:microsoft.com/office/officeart/2018/2/layout/IconVerticalSolidList"/>
    <dgm:cxn modelId="{EC3B6778-F40B-4037-B6AC-F0D4661447D9}" type="presParOf" srcId="{560E56EC-627A-474D-A078-580B0049B421}" destId="{059C1C60-0588-4677-A772-823E2BC80237}" srcOrd="2" destOrd="0" presId="urn:microsoft.com/office/officeart/2018/2/layout/IconVerticalSolidList"/>
    <dgm:cxn modelId="{CD5DBB5F-1F24-4E0C-8BAA-F3B273C4D123}" type="presParOf" srcId="{560E56EC-627A-474D-A078-580B0049B421}" destId="{A772B8B5-C7DA-4833-8AC7-E2349B47EEB6}" srcOrd="3" destOrd="0" presId="urn:microsoft.com/office/officeart/2018/2/layout/IconVerticalSolidList"/>
    <dgm:cxn modelId="{99CB0207-7D75-4DFC-91D1-82DA018D2085}" type="presParOf" srcId="{20550A1E-22D1-4013-9CF5-869F75FB3233}" destId="{17B888C0-F179-4897-8BC7-76D02F6A2BD7}" srcOrd="1" destOrd="0" presId="urn:microsoft.com/office/officeart/2018/2/layout/IconVerticalSolidList"/>
    <dgm:cxn modelId="{0994FB4D-AD08-4DA7-84A0-8796448BD26C}" type="presParOf" srcId="{20550A1E-22D1-4013-9CF5-869F75FB3233}" destId="{87B4E0C0-D2BA-404C-9062-0F53C948588C}" srcOrd="2" destOrd="0" presId="urn:microsoft.com/office/officeart/2018/2/layout/IconVerticalSolidList"/>
    <dgm:cxn modelId="{CD46FD65-AA09-47A9-8188-806EC8D3F454}" type="presParOf" srcId="{87B4E0C0-D2BA-404C-9062-0F53C948588C}" destId="{4A4636DA-5361-4E3E-9018-0A4A24D71409}" srcOrd="0" destOrd="0" presId="urn:microsoft.com/office/officeart/2018/2/layout/IconVerticalSolidList"/>
    <dgm:cxn modelId="{683253B0-7E5E-4252-A457-6160EFDC576E}" type="presParOf" srcId="{87B4E0C0-D2BA-404C-9062-0F53C948588C}" destId="{B4BCFB40-DF43-49AD-B79F-DF3C1C2425C6}" srcOrd="1" destOrd="0" presId="urn:microsoft.com/office/officeart/2018/2/layout/IconVerticalSolidList"/>
    <dgm:cxn modelId="{567C1CBD-4864-4DF3-B4BA-F485EEF60EB9}" type="presParOf" srcId="{87B4E0C0-D2BA-404C-9062-0F53C948588C}" destId="{A6C2E707-4554-4357-AB4C-0CE904E845EC}" srcOrd="2" destOrd="0" presId="urn:microsoft.com/office/officeart/2018/2/layout/IconVerticalSolidList"/>
    <dgm:cxn modelId="{5C337980-3505-4013-BAA9-23219F2008E2}" type="presParOf" srcId="{87B4E0C0-D2BA-404C-9062-0F53C948588C}" destId="{EA4E20D3-E7E0-42D7-9CFE-3EDCC38EB249}" srcOrd="3" destOrd="0" presId="urn:microsoft.com/office/officeart/2018/2/layout/IconVerticalSolidList"/>
    <dgm:cxn modelId="{03EA148E-780C-4330-9E7F-0C232F18F605}" type="presParOf" srcId="{20550A1E-22D1-4013-9CF5-869F75FB3233}" destId="{9CF4C5EF-748A-4A72-8A30-219EF787669E}" srcOrd="3" destOrd="0" presId="urn:microsoft.com/office/officeart/2018/2/layout/IconVerticalSolidList"/>
    <dgm:cxn modelId="{B8D1D0C2-F78D-443D-AFC4-B84A599A2BFF}" type="presParOf" srcId="{20550A1E-22D1-4013-9CF5-869F75FB3233}" destId="{B78D13B3-99B3-4ACD-BF54-A0134BF7B0AE}" srcOrd="4" destOrd="0" presId="urn:microsoft.com/office/officeart/2018/2/layout/IconVerticalSolidList"/>
    <dgm:cxn modelId="{B712F3D1-4E34-4D9C-9414-5B9BA2DEA76F}" type="presParOf" srcId="{B78D13B3-99B3-4ACD-BF54-A0134BF7B0AE}" destId="{98FEBAD0-6653-406C-9D22-349E5C7F4821}" srcOrd="0" destOrd="0" presId="urn:microsoft.com/office/officeart/2018/2/layout/IconVerticalSolidList"/>
    <dgm:cxn modelId="{28F2FCA0-D234-4962-85AB-40F9BC2D3E0A}" type="presParOf" srcId="{B78D13B3-99B3-4ACD-BF54-A0134BF7B0AE}" destId="{12BE0A41-1F89-4F76-8C90-DBEF9921C6CE}" srcOrd="1" destOrd="0" presId="urn:microsoft.com/office/officeart/2018/2/layout/IconVerticalSolidList"/>
    <dgm:cxn modelId="{6C806FD0-1A9A-405E-9F28-F0BB983A047B}" type="presParOf" srcId="{B78D13B3-99B3-4ACD-BF54-A0134BF7B0AE}" destId="{FCF8F202-4465-4B2F-9419-8C83DADFF264}" srcOrd="2" destOrd="0" presId="urn:microsoft.com/office/officeart/2018/2/layout/IconVerticalSolidList"/>
    <dgm:cxn modelId="{79781D41-C269-4559-A8D6-75C95CD15C53}" type="presParOf" srcId="{B78D13B3-99B3-4ACD-BF54-A0134BF7B0AE}" destId="{294FF6EC-4BDC-4D00-9826-BB7C64C81E2E}" srcOrd="3" destOrd="0" presId="urn:microsoft.com/office/officeart/2018/2/layout/IconVerticalSolidList"/>
    <dgm:cxn modelId="{1F62CBAD-424F-44E6-8011-DB20740D5D6D}" type="presParOf" srcId="{20550A1E-22D1-4013-9CF5-869F75FB3233}" destId="{84AFD496-4982-4A42-86C5-C003DF773AA3}" srcOrd="5" destOrd="0" presId="urn:microsoft.com/office/officeart/2018/2/layout/IconVerticalSolidList"/>
    <dgm:cxn modelId="{D4ACF355-3637-4A24-ACFD-E44D56715028}" type="presParOf" srcId="{20550A1E-22D1-4013-9CF5-869F75FB3233}" destId="{0253F4FF-D486-48A2-BF18-FCDABCC04729}" srcOrd="6" destOrd="0" presId="urn:microsoft.com/office/officeart/2018/2/layout/IconVerticalSolidList"/>
    <dgm:cxn modelId="{670A8568-D00A-47C2-99EA-E3B2645E4FBE}" type="presParOf" srcId="{0253F4FF-D486-48A2-BF18-FCDABCC04729}" destId="{F9E52B1C-C5B5-4EB1-9ECA-BC1AC88410BD}" srcOrd="0" destOrd="0" presId="urn:microsoft.com/office/officeart/2018/2/layout/IconVerticalSolidList"/>
    <dgm:cxn modelId="{E58336EB-FA19-4C3E-8412-EDD4C5B71A82}" type="presParOf" srcId="{0253F4FF-D486-48A2-BF18-FCDABCC04729}" destId="{F468BAF0-7BC4-4445-BAC0-5A9BC31E7B6B}" srcOrd="1" destOrd="0" presId="urn:microsoft.com/office/officeart/2018/2/layout/IconVerticalSolidList"/>
    <dgm:cxn modelId="{2931C3B7-C31A-46C5-99C3-6C3E0C1650E1}" type="presParOf" srcId="{0253F4FF-D486-48A2-BF18-FCDABCC04729}" destId="{70C32A41-69E3-4685-BAAD-7F6DB02A4266}" srcOrd="2" destOrd="0" presId="urn:microsoft.com/office/officeart/2018/2/layout/IconVerticalSolidList"/>
    <dgm:cxn modelId="{449549E5-1AD5-4AA8-9732-88CEF0DC22FC}" type="presParOf" srcId="{0253F4FF-D486-48A2-BF18-FCDABCC04729}" destId="{8F7118C1-122E-4850-832D-501B355A6CF2}" srcOrd="3" destOrd="0" presId="urn:microsoft.com/office/officeart/2018/2/layout/IconVerticalSolidList"/>
    <dgm:cxn modelId="{5366E51F-BF4E-4CE0-9543-4390823974DE}" type="presParOf" srcId="{20550A1E-22D1-4013-9CF5-869F75FB3233}" destId="{52784D79-D1B0-4F54-8CD3-738ED35A3F98}" srcOrd="7" destOrd="0" presId="urn:microsoft.com/office/officeart/2018/2/layout/IconVerticalSolidList"/>
    <dgm:cxn modelId="{1C81A145-917C-48B1-8E90-8ACE398CB2B0}" type="presParOf" srcId="{20550A1E-22D1-4013-9CF5-869F75FB3233}" destId="{5ADBD9FD-C5A0-4560-BDB4-9C91EFEDD565}" srcOrd="8" destOrd="0" presId="urn:microsoft.com/office/officeart/2018/2/layout/IconVerticalSolidList"/>
    <dgm:cxn modelId="{3896CB88-64AD-45BC-909F-3BCEB92F9561}" type="presParOf" srcId="{5ADBD9FD-C5A0-4560-BDB4-9C91EFEDD565}" destId="{0424D6DA-EF2E-4FE3-9A1B-27D627D43204}" srcOrd="0" destOrd="0" presId="urn:microsoft.com/office/officeart/2018/2/layout/IconVerticalSolidList"/>
    <dgm:cxn modelId="{FAE43A76-546D-434E-BBEC-07FCB4A5CE77}" type="presParOf" srcId="{5ADBD9FD-C5A0-4560-BDB4-9C91EFEDD565}" destId="{C8CEBA2E-3193-4D27-9F63-F7149078D085}" srcOrd="1" destOrd="0" presId="urn:microsoft.com/office/officeart/2018/2/layout/IconVerticalSolidList"/>
    <dgm:cxn modelId="{B46FA524-E799-4F4B-AA9A-5BB73DC4B627}" type="presParOf" srcId="{5ADBD9FD-C5A0-4560-BDB4-9C91EFEDD565}" destId="{B9F1A230-3611-4531-8252-0072CE52B8F3}" srcOrd="2" destOrd="0" presId="urn:microsoft.com/office/officeart/2018/2/layout/IconVerticalSolidList"/>
    <dgm:cxn modelId="{0101CC48-3E56-44C5-B4ED-90E1ACD3E334}" type="presParOf" srcId="{5ADBD9FD-C5A0-4560-BDB4-9C91EFEDD565}" destId="{4EA7438A-DA83-437B-9E25-B86FD02DF5B3}" srcOrd="3" destOrd="0" presId="urn:microsoft.com/office/officeart/2018/2/layout/IconVerticalSolidList"/>
    <dgm:cxn modelId="{B6FEB17A-D3CD-452A-A4EF-5806E95D03EE}" type="presParOf" srcId="{20550A1E-22D1-4013-9CF5-869F75FB3233}" destId="{7614AE44-F4EB-4D7D-A3C0-52E5E329574E}" srcOrd="9" destOrd="0" presId="urn:microsoft.com/office/officeart/2018/2/layout/IconVerticalSolidList"/>
    <dgm:cxn modelId="{3A700A5D-3B61-4411-9FF8-90F90D74B75C}" type="presParOf" srcId="{20550A1E-22D1-4013-9CF5-869F75FB3233}" destId="{7DE5ED33-55EA-4734-8D53-68A4D141ED04}" srcOrd="10" destOrd="0" presId="urn:microsoft.com/office/officeart/2018/2/layout/IconVerticalSolidList"/>
    <dgm:cxn modelId="{FA59DA7F-7AB8-41ED-98B5-6156DA24E3B9}" type="presParOf" srcId="{7DE5ED33-55EA-4734-8D53-68A4D141ED04}" destId="{7133AE56-B4BB-4B8A-93E0-B28C2503D73E}" srcOrd="0" destOrd="0" presId="urn:microsoft.com/office/officeart/2018/2/layout/IconVerticalSolidList"/>
    <dgm:cxn modelId="{7CBDA460-3FAE-47A1-82EE-3DC673793EAC}" type="presParOf" srcId="{7DE5ED33-55EA-4734-8D53-68A4D141ED04}" destId="{0E114871-2B1F-4941-A99C-8363C1020FF4}" srcOrd="1" destOrd="0" presId="urn:microsoft.com/office/officeart/2018/2/layout/IconVerticalSolidList"/>
    <dgm:cxn modelId="{167A1386-7587-4B24-894B-3EB21A38B91A}" type="presParOf" srcId="{7DE5ED33-55EA-4734-8D53-68A4D141ED04}" destId="{5DE262A4-F899-4F52-80E1-6A994F133288}" srcOrd="2" destOrd="0" presId="urn:microsoft.com/office/officeart/2018/2/layout/IconVerticalSolidList"/>
    <dgm:cxn modelId="{0BEB06C7-F5E7-4843-B32D-0A9D0E974189}" type="presParOf" srcId="{7DE5ED33-55EA-4734-8D53-68A4D141ED04}" destId="{6E1EBDD9-A819-4030-ADD4-C8CFA4DB8F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BF53C-0DEE-46DC-B2AB-E108102FFC19}">
      <dsp:nvSpPr>
        <dsp:cNvPr id="0" name=""/>
        <dsp:cNvSpPr/>
      </dsp:nvSpPr>
      <dsp:spPr>
        <a:xfrm>
          <a:off x="1372921" y="311032"/>
          <a:ext cx="4019494" cy="4019494"/>
        </a:xfrm>
        <a:prstGeom prst="pie">
          <a:avLst>
            <a:gd name="adj1" fmla="val 16200000"/>
            <a:gd name="adj2" fmla="val 1800000"/>
          </a:avLst>
        </a:prstGeom>
        <a:solidFill>
          <a:srgbClr val="F8D41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Plan</a:t>
          </a:r>
        </a:p>
        <a:p>
          <a:pPr marL="0" lvl="0" indent="0" algn="ctr" defTabSz="1422400">
            <a:lnSpc>
              <a:spcPct val="90000"/>
            </a:lnSpc>
            <a:spcBef>
              <a:spcPct val="0"/>
            </a:spcBef>
            <a:spcAft>
              <a:spcPct val="35000"/>
            </a:spcAft>
            <a:buNone/>
          </a:pPr>
          <a:r>
            <a:rPr lang="en-US" sz="2800" kern="1200" dirty="0">
              <a:solidFill>
                <a:schemeClr val="bg1"/>
              </a:solidFill>
            </a:rPr>
            <a:t>JSP</a:t>
          </a:r>
        </a:p>
      </dsp:txBody>
      <dsp:txXfrm>
        <a:off x="3491291" y="1162782"/>
        <a:ext cx="1435533" cy="1196278"/>
      </dsp:txXfrm>
    </dsp:sp>
    <dsp:sp modelId="{38E9E0B7-21EB-453E-8055-03F9C17029FA}">
      <dsp:nvSpPr>
        <dsp:cNvPr id="0" name=""/>
        <dsp:cNvSpPr/>
      </dsp:nvSpPr>
      <dsp:spPr>
        <a:xfrm>
          <a:off x="1290139" y="454585"/>
          <a:ext cx="4019494" cy="4019494"/>
        </a:xfrm>
        <a:prstGeom prst="pie">
          <a:avLst>
            <a:gd name="adj1" fmla="val 1800000"/>
            <a:gd name="adj2" fmla="val 9000000"/>
          </a:avLst>
        </a:prstGeom>
        <a:solidFill>
          <a:sysClr val="window" lastClr="FFFF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ysClr val="windowText" lastClr="000000"/>
              </a:solidFill>
            </a:rPr>
            <a:t>Perform</a:t>
          </a:r>
        </a:p>
        <a:p>
          <a:pPr marL="0" lvl="0" indent="0" algn="ctr" defTabSz="1422400">
            <a:lnSpc>
              <a:spcPct val="90000"/>
            </a:lnSpc>
            <a:spcBef>
              <a:spcPct val="0"/>
            </a:spcBef>
            <a:spcAft>
              <a:spcPct val="35000"/>
            </a:spcAft>
            <a:buNone/>
          </a:pPr>
          <a:r>
            <a:rPr lang="en-US" sz="2800" kern="1200" dirty="0">
              <a:solidFill>
                <a:sysClr val="windowText" lastClr="000000"/>
              </a:solidFill>
            </a:rPr>
            <a:t>Fraternity &amp; Foundation</a:t>
          </a:r>
        </a:p>
      </dsp:txBody>
      <dsp:txXfrm>
        <a:off x="2247162" y="3062472"/>
        <a:ext cx="2153300" cy="1052724"/>
      </dsp:txXfrm>
    </dsp:sp>
    <dsp:sp modelId="{878FB46F-AEFF-49F5-B034-C149684F63FB}">
      <dsp:nvSpPr>
        <dsp:cNvPr id="0" name=""/>
        <dsp:cNvSpPr/>
      </dsp:nvSpPr>
      <dsp:spPr>
        <a:xfrm>
          <a:off x="1207357" y="311032"/>
          <a:ext cx="4019494" cy="4019494"/>
        </a:xfrm>
        <a:prstGeom prst="pie">
          <a:avLst>
            <a:gd name="adj1" fmla="val 9000000"/>
            <a:gd name="adj2" fmla="val 16200000"/>
          </a:avLst>
        </a:prstGeom>
        <a:solidFill>
          <a:srgbClr val="8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Assess</a:t>
          </a:r>
        </a:p>
        <a:p>
          <a:pPr marL="0" lvl="0" indent="0" algn="ctr" defTabSz="1422400">
            <a:lnSpc>
              <a:spcPct val="90000"/>
            </a:lnSpc>
            <a:spcBef>
              <a:spcPct val="0"/>
            </a:spcBef>
            <a:spcAft>
              <a:spcPct val="35000"/>
            </a:spcAft>
            <a:buNone/>
          </a:pPr>
          <a:r>
            <a:rPr lang="en-US" sz="2800" kern="1200" dirty="0">
              <a:solidFill>
                <a:schemeClr val="bg1"/>
              </a:solidFill>
            </a:rPr>
            <a:t>JSP</a:t>
          </a:r>
        </a:p>
      </dsp:txBody>
      <dsp:txXfrm>
        <a:off x="1672948" y="1162782"/>
        <a:ext cx="1435533" cy="1196278"/>
      </dsp:txXfrm>
    </dsp:sp>
    <dsp:sp modelId="{FE575A75-AF31-4C72-AF57-646002E9D0AF}">
      <dsp:nvSpPr>
        <dsp:cNvPr id="0" name=""/>
        <dsp:cNvSpPr/>
      </dsp:nvSpPr>
      <dsp:spPr>
        <a:xfrm>
          <a:off x="1124427" y="62206"/>
          <a:ext cx="4517146" cy="451714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303490-CC05-4B40-8DBD-413CFDF1F027}">
      <dsp:nvSpPr>
        <dsp:cNvPr id="0" name=""/>
        <dsp:cNvSpPr/>
      </dsp:nvSpPr>
      <dsp:spPr>
        <a:xfrm>
          <a:off x="1041313" y="205505"/>
          <a:ext cx="4517146" cy="451714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2B714-E7C1-4518-8B28-72BD23DD005F}">
      <dsp:nvSpPr>
        <dsp:cNvPr id="0" name=""/>
        <dsp:cNvSpPr/>
      </dsp:nvSpPr>
      <dsp:spPr>
        <a:xfrm>
          <a:off x="958199" y="62206"/>
          <a:ext cx="4517146" cy="451714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CD4FA-6029-46A0-A37B-2230BF9B3D32}">
      <dsp:nvSpPr>
        <dsp:cNvPr id="0" name=""/>
        <dsp:cNvSpPr/>
      </dsp:nvSpPr>
      <dsp:spPr>
        <a:xfrm>
          <a:off x="3647762" y="1692295"/>
          <a:ext cx="173122" cy="758439"/>
        </a:xfrm>
        <a:custGeom>
          <a:avLst/>
          <a:gdLst/>
          <a:ahLst/>
          <a:cxnLst/>
          <a:rect l="0" t="0" r="0" b="0"/>
          <a:pathLst>
            <a:path>
              <a:moveTo>
                <a:pt x="173122" y="0"/>
              </a:moveTo>
              <a:lnTo>
                <a:pt x="173122" y="758439"/>
              </a:lnTo>
              <a:lnTo>
                <a:pt x="0" y="758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957BF7-F747-430C-A414-8271F723B30A}">
      <dsp:nvSpPr>
        <dsp:cNvPr id="0" name=""/>
        <dsp:cNvSpPr/>
      </dsp:nvSpPr>
      <dsp:spPr>
        <a:xfrm>
          <a:off x="3820884" y="1692295"/>
          <a:ext cx="2992540" cy="1516879"/>
        </a:xfrm>
        <a:custGeom>
          <a:avLst/>
          <a:gdLst/>
          <a:ahLst/>
          <a:cxnLst/>
          <a:rect l="0" t="0" r="0" b="0"/>
          <a:pathLst>
            <a:path>
              <a:moveTo>
                <a:pt x="0" y="0"/>
              </a:moveTo>
              <a:lnTo>
                <a:pt x="0" y="1343757"/>
              </a:lnTo>
              <a:lnTo>
                <a:pt x="2992540" y="1343757"/>
              </a:lnTo>
              <a:lnTo>
                <a:pt x="2992540" y="1516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69338F-9A0B-42F2-B8A5-B391787C656A}">
      <dsp:nvSpPr>
        <dsp:cNvPr id="0" name=""/>
        <dsp:cNvSpPr/>
      </dsp:nvSpPr>
      <dsp:spPr>
        <a:xfrm>
          <a:off x="3820884" y="1692295"/>
          <a:ext cx="997513" cy="1516879"/>
        </a:xfrm>
        <a:custGeom>
          <a:avLst/>
          <a:gdLst/>
          <a:ahLst/>
          <a:cxnLst/>
          <a:rect l="0" t="0" r="0" b="0"/>
          <a:pathLst>
            <a:path>
              <a:moveTo>
                <a:pt x="0" y="0"/>
              </a:moveTo>
              <a:lnTo>
                <a:pt x="0" y="1343757"/>
              </a:lnTo>
              <a:lnTo>
                <a:pt x="997513" y="1343757"/>
              </a:lnTo>
              <a:lnTo>
                <a:pt x="997513" y="1516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FE1D9-D255-4104-85F1-61AD89B3E154}">
      <dsp:nvSpPr>
        <dsp:cNvPr id="0" name=""/>
        <dsp:cNvSpPr/>
      </dsp:nvSpPr>
      <dsp:spPr>
        <a:xfrm>
          <a:off x="2823371" y="1692295"/>
          <a:ext cx="997513" cy="1516879"/>
        </a:xfrm>
        <a:custGeom>
          <a:avLst/>
          <a:gdLst/>
          <a:ahLst/>
          <a:cxnLst/>
          <a:rect l="0" t="0" r="0" b="0"/>
          <a:pathLst>
            <a:path>
              <a:moveTo>
                <a:pt x="997513" y="0"/>
              </a:moveTo>
              <a:lnTo>
                <a:pt x="997513" y="1343757"/>
              </a:lnTo>
              <a:lnTo>
                <a:pt x="0" y="1343757"/>
              </a:lnTo>
              <a:lnTo>
                <a:pt x="0" y="1516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95959-0E44-4225-853C-FC7EDA367521}">
      <dsp:nvSpPr>
        <dsp:cNvPr id="0" name=""/>
        <dsp:cNvSpPr/>
      </dsp:nvSpPr>
      <dsp:spPr>
        <a:xfrm>
          <a:off x="828344" y="1692295"/>
          <a:ext cx="2992540" cy="1516879"/>
        </a:xfrm>
        <a:custGeom>
          <a:avLst/>
          <a:gdLst/>
          <a:ahLst/>
          <a:cxnLst/>
          <a:rect l="0" t="0" r="0" b="0"/>
          <a:pathLst>
            <a:path>
              <a:moveTo>
                <a:pt x="2992540" y="0"/>
              </a:moveTo>
              <a:lnTo>
                <a:pt x="2992540" y="1343757"/>
              </a:lnTo>
              <a:lnTo>
                <a:pt x="0" y="1343757"/>
              </a:lnTo>
              <a:lnTo>
                <a:pt x="0" y="1516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2F358-0DD2-403E-AD40-B71BF08477A8}">
      <dsp:nvSpPr>
        <dsp:cNvPr id="0" name=""/>
        <dsp:cNvSpPr/>
      </dsp:nvSpPr>
      <dsp:spPr>
        <a:xfrm>
          <a:off x="2996493" y="867903"/>
          <a:ext cx="1648782" cy="824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Planning Committee</a:t>
          </a:r>
        </a:p>
      </dsp:txBody>
      <dsp:txXfrm>
        <a:off x="2996493" y="867903"/>
        <a:ext cx="1648782" cy="824391"/>
      </dsp:txXfrm>
    </dsp:sp>
    <dsp:sp modelId="{C6DB726D-D56F-4B59-A0CF-93E846EA1605}">
      <dsp:nvSpPr>
        <dsp:cNvPr id="0" name=""/>
        <dsp:cNvSpPr/>
      </dsp:nvSpPr>
      <dsp:spPr>
        <a:xfrm>
          <a:off x="3952" y="3209174"/>
          <a:ext cx="1648782" cy="824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Communications Committee</a:t>
          </a:r>
        </a:p>
      </dsp:txBody>
      <dsp:txXfrm>
        <a:off x="3952" y="3209174"/>
        <a:ext cx="1648782" cy="824391"/>
      </dsp:txXfrm>
    </dsp:sp>
    <dsp:sp modelId="{7C5A8E45-F317-4328-B697-AE4A87A6A934}">
      <dsp:nvSpPr>
        <dsp:cNvPr id="0" name=""/>
        <dsp:cNvSpPr/>
      </dsp:nvSpPr>
      <dsp:spPr>
        <a:xfrm>
          <a:off x="1998979" y="3209174"/>
          <a:ext cx="1648782" cy="824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Recruiting Committee</a:t>
          </a:r>
        </a:p>
      </dsp:txBody>
      <dsp:txXfrm>
        <a:off x="1998979" y="3209174"/>
        <a:ext cx="1648782" cy="824391"/>
      </dsp:txXfrm>
    </dsp:sp>
    <dsp:sp modelId="{1BCEDEBE-4274-4837-82F2-B41AC3E0442C}">
      <dsp:nvSpPr>
        <dsp:cNvPr id="0" name=""/>
        <dsp:cNvSpPr/>
      </dsp:nvSpPr>
      <dsp:spPr>
        <a:xfrm>
          <a:off x="3994006" y="3209174"/>
          <a:ext cx="1648782" cy="824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Editing &amp; Publishing Team</a:t>
          </a:r>
        </a:p>
      </dsp:txBody>
      <dsp:txXfrm>
        <a:off x="3994006" y="3209174"/>
        <a:ext cx="1648782" cy="824391"/>
      </dsp:txXfrm>
    </dsp:sp>
    <dsp:sp modelId="{85B5CF06-DE97-464C-82CB-18833A61B6E2}">
      <dsp:nvSpPr>
        <dsp:cNvPr id="0" name=""/>
        <dsp:cNvSpPr/>
      </dsp:nvSpPr>
      <dsp:spPr>
        <a:xfrm>
          <a:off x="5989033" y="3209174"/>
          <a:ext cx="1648782" cy="824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JSP Draft Team</a:t>
          </a:r>
        </a:p>
      </dsp:txBody>
      <dsp:txXfrm>
        <a:off x="5989033" y="3209174"/>
        <a:ext cx="1648782" cy="824391"/>
      </dsp:txXfrm>
    </dsp:sp>
    <dsp:sp modelId="{CE0C3BC5-E0B7-4564-A569-9511856666AF}">
      <dsp:nvSpPr>
        <dsp:cNvPr id="0" name=""/>
        <dsp:cNvSpPr/>
      </dsp:nvSpPr>
      <dsp:spPr>
        <a:xfrm>
          <a:off x="1998979" y="2038539"/>
          <a:ext cx="1648782" cy="824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Facilitator Team</a:t>
          </a:r>
        </a:p>
      </dsp:txBody>
      <dsp:txXfrm>
        <a:off x="1998979" y="2038539"/>
        <a:ext cx="1648782" cy="824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B08D3-7BED-4B57-939D-5147AE2500E0}">
      <dsp:nvSpPr>
        <dsp:cNvPr id="0" name=""/>
        <dsp:cNvSpPr/>
      </dsp:nvSpPr>
      <dsp:spPr>
        <a:xfrm>
          <a:off x="215474" y="40393"/>
          <a:ext cx="790335" cy="790335"/>
        </a:xfrm>
        <a:prstGeom prst="ellipse">
          <a:avLst/>
        </a:prstGeom>
        <a:solidFill>
          <a:srgbClr val="990033"/>
        </a:solidFill>
        <a:ln>
          <a:noFill/>
        </a:ln>
        <a:effectLst/>
      </dsp:spPr>
      <dsp:style>
        <a:lnRef idx="0">
          <a:scrgbClr r="0" g="0" b="0"/>
        </a:lnRef>
        <a:fillRef idx="1">
          <a:scrgbClr r="0" g="0" b="0"/>
        </a:fillRef>
        <a:effectRef idx="0">
          <a:scrgbClr r="0" g="0" b="0"/>
        </a:effectRef>
        <a:fontRef idx="minor"/>
      </dsp:style>
    </dsp:sp>
    <dsp:sp modelId="{FBE58CC7-2D03-4ACE-BAD8-974CE029180C}">
      <dsp:nvSpPr>
        <dsp:cNvPr id="0" name=""/>
        <dsp:cNvSpPr/>
      </dsp:nvSpPr>
      <dsp:spPr>
        <a:xfrm>
          <a:off x="381444" y="206364"/>
          <a:ext cx="458394" cy="458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A322BD-FBB5-4009-9474-BEE3C2CC3300}">
      <dsp:nvSpPr>
        <dsp:cNvPr id="0" name=""/>
        <dsp:cNvSpPr/>
      </dsp:nvSpPr>
      <dsp:spPr>
        <a:xfrm>
          <a:off x="1175166" y="40393"/>
          <a:ext cx="1862932" cy="79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Policy Governance</a:t>
          </a:r>
        </a:p>
      </dsp:txBody>
      <dsp:txXfrm>
        <a:off x="1175166" y="40393"/>
        <a:ext cx="1862932" cy="790335"/>
      </dsp:txXfrm>
    </dsp:sp>
    <dsp:sp modelId="{2FABDC31-3F58-441E-B33B-FCEE72D39110}">
      <dsp:nvSpPr>
        <dsp:cNvPr id="0" name=""/>
        <dsp:cNvSpPr/>
      </dsp:nvSpPr>
      <dsp:spPr>
        <a:xfrm>
          <a:off x="3362700" y="40393"/>
          <a:ext cx="790335" cy="790335"/>
        </a:xfrm>
        <a:prstGeom prst="ellipse">
          <a:avLst/>
        </a:prstGeom>
        <a:solidFill>
          <a:srgbClr val="990033"/>
        </a:solidFill>
        <a:ln>
          <a:noFill/>
        </a:ln>
        <a:effectLst/>
      </dsp:spPr>
      <dsp:style>
        <a:lnRef idx="0">
          <a:scrgbClr r="0" g="0" b="0"/>
        </a:lnRef>
        <a:fillRef idx="1">
          <a:scrgbClr r="0" g="0" b="0"/>
        </a:fillRef>
        <a:effectRef idx="0">
          <a:scrgbClr r="0" g="0" b="0"/>
        </a:effectRef>
        <a:fontRef idx="minor"/>
      </dsp:style>
    </dsp:sp>
    <dsp:sp modelId="{46BF5099-D62C-49A6-946A-20CFEBA37339}">
      <dsp:nvSpPr>
        <dsp:cNvPr id="0" name=""/>
        <dsp:cNvSpPr/>
      </dsp:nvSpPr>
      <dsp:spPr>
        <a:xfrm>
          <a:off x="3528671" y="206364"/>
          <a:ext cx="458394" cy="458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67276B-9F65-44BF-86FF-5C0D9401E84A}">
      <dsp:nvSpPr>
        <dsp:cNvPr id="0" name=""/>
        <dsp:cNvSpPr/>
      </dsp:nvSpPr>
      <dsp:spPr>
        <a:xfrm>
          <a:off x="4322393" y="40393"/>
          <a:ext cx="1862932" cy="79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As a planning focused organization</a:t>
          </a:r>
        </a:p>
      </dsp:txBody>
      <dsp:txXfrm>
        <a:off x="4322393" y="40393"/>
        <a:ext cx="1862932" cy="790335"/>
      </dsp:txXfrm>
    </dsp:sp>
    <dsp:sp modelId="{D60A24F0-4AF2-40DE-B7CB-67E1BBA28181}">
      <dsp:nvSpPr>
        <dsp:cNvPr id="0" name=""/>
        <dsp:cNvSpPr/>
      </dsp:nvSpPr>
      <dsp:spPr>
        <a:xfrm>
          <a:off x="215474" y="1462251"/>
          <a:ext cx="790335" cy="790335"/>
        </a:xfrm>
        <a:prstGeom prst="ellipse">
          <a:avLst/>
        </a:prstGeom>
        <a:solidFill>
          <a:srgbClr val="990033"/>
        </a:solidFill>
        <a:ln>
          <a:noFill/>
        </a:ln>
        <a:effectLst/>
      </dsp:spPr>
      <dsp:style>
        <a:lnRef idx="0">
          <a:scrgbClr r="0" g="0" b="0"/>
        </a:lnRef>
        <a:fillRef idx="1">
          <a:scrgbClr r="0" g="0" b="0"/>
        </a:fillRef>
        <a:effectRef idx="0">
          <a:scrgbClr r="0" g="0" b="0"/>
        </a:effectRef>
        <a:fontRef idx="minor"/>
      </dsp:style>
    </dsp:sp>
    <dsp:sp modelId="{3BFA6592-F21D-493E-8B2D-740136EB9BEF}">
      <dsp:nvSpPr>
        <dsp:cNvPr id="0" name=""/>
        <dsp:cNvSpPr/>
      </dsp:nvSpPr>
      <dsp:spPr>
        <a:xfrm>
          <a:off x="381444" y="1628221"/>
          <a:ext cx="458394" cy="458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4E91BF-F7D8-4973-B30F-F0FDEC29E822}">
      <dsp:nvSpPr>
        <dsp:cNvPr id="0" name=""/>
        <dsp:cNvSpPr/>
      </dsp:nvSpPr>
      <dsp:spPr>
        <a:xfrm>
          <a:off x="1175166" y="1462251"/>
          <a:ext cx="1862932" cy="79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As a strategic thinking organization</a:t>
          </a:r>
        </a:p>
      </dsp:txBody>
      <dsp:txXfrm>
        <a:off x="1175166" y="1462251"/>
        <a:ext cx="1862932" cy="790335"/>
      </dsp:txXfrm>
    </dsp:sp>
    <dsp:sp modelId="{E50EAB34-66AD-4D5A-BDA6-83CFC4AE6E42}">
      <dsp:nvSpPr>
        <dsp:cNvPr id="0" name=""/>
        <dsp:cNvSpPr/>
      </dsp:nvSpPr>
      <dsp:spPr>
        <a:xfrm>
          <a:off x="3362700" y="1462251"/>
          <a:ext cx="790335" cy="790335"/>
        </a:xfrm>
        <a:prstGeom prst="ellipse">
          <a:avLst/>
        </a:prstGeom>
        <a:solidFill>
          <a:srgbClr val="990033"/>
        </a:solidFill>
        <a:ln>
          <a:noFill/>
        </a:ln>
        <a:effectLst>
          <a:glow rad="127000">
            <a:srgbClr val="990033"/>
          </a:glow>
        </a:effectLst>
      </dsp:spPr>
      <dsp:style>
        <a:lnRef idx="0">
          <a:scrgbClr r="0" g="0" b="0"/>
        </a:lnRef>
        <a:fillRef idx="1">
          <a:scrgbClr r="0" g="0" b="0"/>
        </a:fillRef>
        <a:effectRef idx="0">
          <a:scrgbClr r="0" g="0" b="0"/>
        </a:effectRef>
        <a:fontRef idx="minor"/>
      </dsp:style>
    </dsp:sp>
    <dsp:sp modelId="{C959B88F-185B-4ABB-86D9-6CF590D1BCD4}">
      <dsp:nvSpPr>
        <dsp:cNvPr id="0" name=""/>
        <dsp:cNvSpPr/>
      </dsp:nvSpPr>
      <dsp:spPr>
        <a:xfrm>
          <a:off x="3528671" y="1628221"/>
          <a:ext cx="458394" cy="458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279019-841F-4827-8B7C-0988275EFD97}">
      <dsp:nvSpPr>
        <dsp:cNvPr id="0" name=""/>
        <dsp:cNvSpPr/>
      </dsp:nvSpPr>
      <dsp:spPr>
        <a:xfrm>
          <a:off x="4322393" y="1462251"/>
          <a:ext cx="1862932" cy="79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Challenges to strategic approach for PKT</a:t>
          </a:r>
        </a:p>
      </dsp:txBody>
      <dsp:txXfrm>
        <a:off x="4322393" y="1462251"/>
        <a:ext cx="1862932" cy="790335"/>
      </dsp:txXfrm>
    </dsp:sp>
    <dsp:sp modelId="{1449F407-49B0-4C50-A716-3A8F6096ED39}">
      <dsp:nvSpPr>
        <dsp:cNvPr id="0" name=""/>
        <dsp:cNvSpPr/>
      </dsp:nvSpPr>
      <dsp:spPr>
        <a:xfrm>
          <a:off x="215474" y="2884108"/>
          <a:ext cx="790335" cy="790335"/>
        </a:xfrm>
        <a:prstGeom prst="ellipse">
          <a:avLst/>
        </a:prstGeom>
        <a:solidFill>
          <a:srgbClr val="990033"/>
        </a:solidFill>
        <a:ln>
          <a:noFill/>
        </a:ln>
        <a:effectLst/>
      </dsp:spPr>
      <dsp:style>
        <a:lnRef idx="0">
          <a:scrgbClr r="0" g="0" b="0"/>
        </a:lnRef>
        <a:fillRef idx="1">
          <a:scrgbClr r="0" g="0" b="0"/>
        </a:fillRef>
        <a:effectRef idx="0">
          <a:scrgbClr r="0" g="0" b="0"/>
        </a:effectRef>
        <a:fontRef idx="minor"/>
      </dsp:style>
    </dsp:sp>
    <dsp:sp modelId="{5D901379-0124-44C1-9498-57B1402B9BE0}">
      <dsp:nvSpPr>
        <dsp:cNvPr id="0" name=""/>
        <dsp:cNvSpPr/>
      </dsp:nvSpPr>
      <dsp:spPr>
        <a:xfrm>
          <a:off x="381444" y="3050078"/>
          <a:ext cx="458394" cy="458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E19C0D-ABD6-4C61-B0DB-6A094465F046}">
      <dsp:nvSpPr>
        <dsp:cNvPr id="0" name=""/>
        <dsp:cNvSpPr/>
      </dsp:nvSpPr>
      <dsp:spPr>
        <a:xfrm>
          <a:off x="1175166" y="2884108"/>
          <a:ext cx="1862932" cy="79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Discussing an ideal state and approach</a:t>
          </a:r>
        </a:p>
      </dsp:txBody>
      <dsp:txXfrm>
        <a:off x="1175166" y="2884108"/>
        <a:ext cx="1862932" cy="790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822BE-640B-46A0-B366-1477F5768BB1}">
      <dsp:nvSpPr>
        <dsp:cNvPr id="0" name=""/>
        <dsp:cNvSpPr/>
      </dsp:nvSpPr>
      <dsp:spPr>
        <a:xfrm rot="16200000">
          <a:off x="1137068" y="1023952"/>
          <a:ext cx="1002582" cy="1962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0" tIns="0" rIns="34610" bIns="0" numCol="1" spcCol="1270" anchor="ctr" anchorCtr="1">
          <a:noAutofit/>
        </a:bodyPr>
        <a:lstStyle/>
        <a:p>
          <a:pPr marL="0" lvl="0" indent="0" algn="ctr" defTabSz="444500">
            <a:lnSpc>
              <a:spcPct val="90000"/>
            </a:lnSpc>
            <a:spcBef>
              <a:spcPct val="0"/>
            </a:spcBef>
            <a:spcAft>
              <a:spcPct val="35000"/>
            </a:spcAft>
            <a:buNone/>
          </a:pPr>
          <a:r>
            <a:rPr lang="en-US" sz="1000" kern="1200" dirty="0">
              <a:hlinkClick xmlns:r="http://schemas.openxmlformats.org/officeDocument/2006/relationships" r:id="rId1"/>
            </a:rPr>
            <a:t>2007 – 2011 </a:t>
          </a:r>
          <a:endParaRPr lang="en-US" sz="1000" kern="1200" dirty="0"/>
        </a:p>
        <a:p>
          <a:pPr marL="0" lvl="0" indent="0" algn="ctr" defTabSz="444500">
            <a:lnSpc>
              <a:spcPct val="90000"/>
            </a:lnSpc>
            <a:spcBef>
              <a:spcPct val="0"/>
            </a:spcBef>
            <a:spcAft>
              <a:spcPct val="35000"/>
            </a:spcAft>
            <a:buNone/>
          </a:pPr>
          <a:r>
            <a:rPr lang="en-US" sz="1000" kern="1200" dirty="0"/>
            <a:t>Rob Stalder and Kevin Lampe</a:t>
          </a:r>
        </a:p>
      </dsp:txBody>
      <dsp:txXfrm rot="5400000">
        <a:off x="657299" y="1503721"/>
        <a:ext cx="1962120" cy="1002582"/>
      </dsp:txXfrm>
    </dsp:sp>
    <dsp:sp modelId="{A27629C2-87D9-4163-9365-FC275ADC4CA0}">
      <dsp:nvSpPr>
        <dsp:cNvPr id="0" name=""/>
        <dsp:cNvSpPr/>
      </dsp:nvSpPr>
      <dsp:spPr>
        <a:xfrm>
          <a:off x="3259" y="0"/>
          <a:ext cx="3270200" cy="140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83" tIns="24756" rIns="57683" bIns="24756" numCol="1" spcCol="1270" anchor="b" anchorCtr="1">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dirty="0"/>
            <a:t>Conducted in partnership with Foundation; led by Ted Hellman (Missouri); today’s mission, vision, revised end states (values/outcomes) created</a:t>
          </a:r>
          <a:endParaRPr lang="en-US" sz="1400" kern="1200" dirty="0"/>
        </a:p>
      </dsp:txBody>
      <dsp:txXfrm>
        <a:off x="3259" y="0"/>
        <a:ext cx="3270200" cy="1403508"/>
      </dsp:txXfrm>
    </dsp:sp>
    <dsp:sp modelId="{38893DF2-F8BF-45A3-9200-4CD8C329334E}">
      <dsp:nvSpPr>
        <dsp:cNvPr id="0" name=""/>
        <dsp:cNvSpPr/>
      </dsp:nvSpPr>
      <dsp:spPr>
        <a:xfrm>
          <a:off x="1638359" y="1483709"/>
          <a:ext cx="0" cy="320802"/>
        </a:xfrm>
        <a:prstGeom prst="line">
          <a:avLst/>
        </a:prstGeom>
        <a:solidFill>
          <a:schemeClr val="accent2">
            <a:hueOff val="0"/>
            <a:satOff val="0"/>
            <a:lumOff val="0"/>
            <a:alphaOff val="0"/>
          </a:schemeClr>
        </a:solidFill>
        <a:ln w="12700" cap="flat" cmpd="sng" algn="ctr">
          <a:solidFill>
            <a:schemeClr val="accent2"/>
          </a:solidFill>
          <a:prstDash val="dash"/>
          <a:miter lim="800000"/>
        </a:ln>
        <a:effectLst/>
      </dsp:spPr>
      <dsp:style>
        <a:lnRef idx="2">
          <a:scrgbClr r="0" g="0" b="0"/>
        </a:lnRef>
        <a:fillRef idx="1">
          <a:scrgbClr r="0" g="0" b="0"/>
        </a:fillRef>
        <a:effectRef idx="0">
          <a:scrgbClr r="0" g="0" b="0"/>
        </a:effectRef>
        <a:fontRef idx="minor"/>
      </dsp:style>
    </dsp:sp>
    <dsp:sp modelId="{5A62AEC3-EC27-4AFA-B56B-79326645CDDC}">
      <dsp:nvSpPr>
        <dsp:cNvPr id="0" name=""/>
        <dsp:cNvSpPr/>
      </dsp:nvSpPr>
      <dsp:spPr>
        <a:xfrm>
          <a:off x="1598259" y="1476779"/>
          <a:ext cx="80200" cy="802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4E56E-28F6-4BF9-9EDF-2769E1A89A07}">
      <dsp:nvSpPr>
        <dsp:cNvPr id="0" name=""/>
        <dsp:cNvSpPr/>
      </dsp:nvSpPr>
      <dsp:spPr>
        <a:xfrm>
          <a:off x="2619419" y="1523077"/>
          <a:ext cx="1962120" cy="96386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0" tIns="0" rIns="34610" bIns="0" numCol="1" spcCol="1270" anchor="ctr" anchorCtr="1">
          <a:noAutofit/>
        </a:bodyPr>
        <a:lstStyle/>
        <a:p>
          <a:pPr marL="0" lvl="0" indent="0" algn="ctr" defTabSz="533400">
            <a:lnSpc>
              <a:spcPct val="90000"/>
            </a:lnSpc>
            <a:spcBef>
              <a:spcPct val="0"/>
            </a:spcBef>
            <a:spcAft>
              <a:spcPct val="35000"/>
            </a:spcAft>
            <a:buNone/>
          </a:pPr>
          <a:r>
            <a:rPr lang="en-US" sz="1200" kern="1200" dirty="0"/>
            <a:t>2011 – 2015 </a:t>
          </a:r>
        </a:p>
        <a:p>
          <a:pPr marL="0" lvl="0" indent="0" algn="ctr" defTabSz="533400">
            <a:lnSpc>
              <a:spcPct val="90000"/>
            </a:lnSpc>
            <a:spcBef>
              <a:spcPct val="0"/>
            </a:spcBef>
            <a:spcAft>
              <a:spcPct val="35000"/>
            </a:spcAft>
            <a:buNone/>
          </a:pPr>
          <a:r>
            <a:rPr lang="en-US" sz="1200" kern="1200" dirty="0"/>
            <a:t>Nathan Rues and Larry Dorocke  </a:t>
          </a:r>
        </a:p>
      </dsp:txBody>
      <dsp:txXfrm>
        <a:off x="2619419" y="1523077"/>
        <a:ext cx="1962120" cy="963869"/>
      </dsp:txXfrm>
    </dsp:sp>
    <dsp:sp modelId="{381C85ED-02C3-43BB-AB7D-DF18967DB45A}">
      <dsp:nvSpPr>
        <dsp:cNvPr id="0" name=""/>
        <dsp:cNvSpPr/>
      </dsp:nvSpPr>
      <dsp:spPr>
        <a:xfrm>
          <a:off x="2094666" y="2606516"/>
          <a:ext cx="3011625" cy="140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83" tIns="24756" rIns="57683" bIns="24756" numCol="1" spcCol="1270" anchor="t" anchorCtr="1">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hlinkClick xmlns:r="http://schemas.openxmlformats.org/officeDocument/2006/relationships" r:id="rId2"/>
            </a:rPr>
            <a:t>Several tactics and metrics</a:t>
          </a:r>
          <a:endParaRPr lang="en-US" sz="1400" kern="1200" dirty="0"/>
        </a:p>
        <a:p>
          <a:pPr marL="0" lvl="0" indent="0" algn="ctr" defTabSz="622300">
            <a:lnSpc>
              <a:spcPct val="90000"/>
            </a:lnSpc>
            <a:spcBef>
              <a:spcPct val="0"/>
            </a:spcBef>
            <a:spcAft>
              <a:spcPct val="35000"/>
            </a:spcAft>
            <a:buFont typeface="Arial" panose="020B0604020202020204" pitchFamily="34" charset="0"/>
            <a:buNone/>
          </a:pPr>
          <a:endParaRPr lang="en-US" sz="1400" kern="1200" dirty="0"/>
        </a:p>
      </dsp:txBody>
      <dsp:txXfrm>
        <a:off x="2094666" y="2606516"/>
        <a:ext cx="3011625" cy="1403508"/>
      </dsp:txXfrm>
    </dsp:sp>
    <dsp:sp modelId="{F51F39F5-A989-488C-BFD6-69D558D451E8}">
      <dsp:nvSpPr>
        <dsp:cNvPr id="0" name=""/>
        <dsp:cNvSpPr/>
      </dsp:nvSpPr>
      <dsp:spPr>
        <a:xfrm>
          <a:off x="3600479" y="2205513"/>
          <a:ext cx="0" cy="320802"/>
        </a:xfrm>
        <a:prstGeom prst="line">
          <a:avLst/>
        </a:prstGeom>
        <a:solidFill>
          <a:schemeClr val="accent2">
            <a:hueOff val="0"/>
            <a:satOff val="0"/>
            <a:lumOff val="0"/>
            <a:alphaOff val="0"/>
          </a:schemeClr>
        </a:solidFill>
        <a:ln w="12700" cap="flat" cmpd="sng" algn="ctr">
          <a:solidFill>
            <a:schemeClr val="accent3"/>
          </a:solidFill>
          <a:prstDash val="dash"/>
          <a:miter lim="800000"/>
        </a:ln>
        <a:effectLst/>
      </dsp:spPr>
      <dsp:style>
        <a:lnRef idx="2">
          <a:scrgbClr r="0" g="0" b="0"/>
        </a:lnRef>
        <a:fillRef idx="1">
          <a:scrgbClr r="0" g="0" b="0"/>
        </a:fillRef>
        <a:effectRef idx="0">
          <a:scrgbClr r="0" g="0" b="0"/>
        </a:effectRef>
        <a:fontRef idx="minor"/>
      </dsp:style>
    </dsp:sp>
    <dsp:sp modelId="{A5349257-4327-4545-9142-153EF70CC757}">
      <dsp:nvSpPr>
        <dsp:cNvPr id="0" name=""/>
        <dsp:cNvSpPr/>
      </dsp:nvSpPr>
      <dsp:spPr>
        <a:xfrm>
          <a:off x="3560761" y="2460371"/>
          <a:ext cx="80200" cy="802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D609F-4804-4D65-8014-4ECA3F2307C5}">
      <dsp:nvSpPr>
        <dsp:cNvPr id="0" name=""/>
        <dsp:cNvSpPr/>
      </dsp:nvSpPr>
      <dsp:spPr>
        <a:xfrm>
          <a:off x="4581539" y="1513245"/>
          <a:ext cx="1962120" cy="98353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0" tIns="0" rIns="34610" bIns="0" numCol="1" spcCol="1270" anchor="ctr" anchorCtr="1">
          <a:noAutofit/>
        </a:bodyPr>
        <a:lstStyle/>
        <a:p>
          <a:pPr marL="0" lvl="0" indent="0" algn="ctr" defTabSz="488950">
            <a:lnSpc>
              <a:spcPct val="90000"/>
            </a:lnSpc>
            <a:spcBef>
              <a:spcPct val="0"/>
            </a:spcBef>
            <a:spcAft>
              <a:spcPct val="35000"/>
            </a:spcAft>
            <a:buNone/>
          </a:pPr>
          <a:r>
            <a:rPr lang="en-US" sz="1100" kern="1200" dirty="0"/>
            <a:t>2015-2019</a:t>
          </a:r>
        </a:p>
        <a:p>
          <a:pPr marL="0" lvl="0" indent="0" algn="ctr" defTabSz="488950">
            <a:lnSpc>
              <a:spcPct val="90000"/>
            </a:lnSpc>
            <a:spcBef>
              <a:spcPct val="0"/>
            </a:spcBef>
            <a:spcAft>
              <a:spcPct val="35000"/>
            </a:spcAft>
            <a:buNone/>
          </a:pPr>
          <a:r>
            <a:rPr lang="en-US" sz="1100" kern="1200" dirty="0"/>
            <a:t>Nathan Rues and Adrian Gonzales</a:t>
          </a:r>
        </a:p>
      </dsp:txBody>
      <dsp:txXfrm>
        <a:off x="4581539" y="1513245"/>
        <a:ext cx="1962120" cy="983534"/>
      </dsp:txXfrm>
    </dsp:sp>
    <dsp:sp modelId="{AB0282E3-1216-4CDB-AC5F-106C1EEEB95A}">
      <dsp:nvSpPr>
        <dsp:cNvPr id="0" name=""/>
        <dsp:cNvSpPr/>
      </dsp:nvSpPr>
      <dsp:spPr>
        <a:xfrm>
          <a:off x="3927499" y="0"/>
          <a:ext cx="3270200" cy="140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83" tIns="24756" rIns="57683" bIns="24756" numCol="1" spcCol="1270" anchor="b" anchorCtr="1">
          <a:noAutofit/>
        </a:body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n-US" sz="1400" b="0" i="0" kern="1200" dirty="0">
              <a:hlinkClick xmlns:r="http://schemas.openxmlformats.org/officeDocument/2006/relationships" r:id="rId3"/>
            </a:rPr>
            <a:t>Revisit End States</a:t>
          </a:r>
          <a:endParaRPr lang="en-US" sz="1400" b="0" i="0" kern="1200" dirty="0"/>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400" b="0" i="0" kern="1200" dirty="0"/>
        </a:p>
        <a:p>
          <a:pPr marL="0" lvl="0" algn="ctr" defTabSz="622300">
            <a:lnSpc>
              <a:spcPct val="90000"/>
            </a:lnSpc>
            <a:spcBef>
              <a:spcPct val="0"/>
            </a:spcBef>
            <a:spcAft>
              <a:spcPct val="35000"/>
            </a:spcAft>
            <a:buFont typeface="Arial" panose="020B0604020202020204" pitchFamily="34" charset="0"/>
            <a:buNone/>
          </a:pPr>
          <a:r>
            <a:rPr lang="en-US" sz="1400" b="0" i="0" kern="1200" dirty="0">
              <a:hlinkClick xmlns:r="http://schemas.openxmlformats.org/officeDocument/2006/relationships" r:id="rId4"/>
            </a:rPr>
            <a:t>Fewer Goals, Tactics and Metrics (2018)</a:t>
          </a:r>
          <a:endParaRPr lang="en-US" sz="1400" b="0" i="0" kern="1200" dirty="0"/>
        </a:p>
        <a:p>
          <a:pPr marL="0" lvl="0" algn="ctr" defTabSz="622300">
            <a:lnSpc>
              <a:spcPct val="90000"/>
            </a:lnSpc>
            <a:spcBef>
              <a:spcPct val="0"/>
            </a:spcBef>
            <a:spcAft>
              <a:spcPct val="35000"/>
            </a:spcAft>
            <a:buFont typeface="Arial" panose="020B0604020202020204" pitchFamily="34" charset="0"/>
            <a:buNone/>
          </a:pPr>
          <a:r>
            <a:rPr lang="en-US" sz="1400" b="0" i="0" kern="1200" dirty="0">
              <a:hlinkClick xmlns:r="http://schemas.openxmlformats.org/officeDocument/2006/relationships" r:id="rId3"/>
            </a:rPr>
            <a:t>Quadrants of Performance to Prioritize Resource Allocation</a:t>
          </a:r>
          <a:endParaRPr lang="en-US" sz="1400" b="0" i="0" kern="1200" dirty="0"/>
        </a:p>
        <a:p>
          <a:pPr marL="0" lvl="0" algn="ctr" defTabSz="622300">
            <a:lnSpc>
              <a:spcPct val="90000"/>
            </a:lnSpc>
            <a:spcBef>
              <a:spcPct val="0"/>
            </a:spcBef>
            <a:spcAft>
              <a:spcPct val="35000"/>
            </a:spcAft>
            <a:buFont typeface="Arial" panose="020B0604020202020204" pitchFamily="34" charset="0"/>
            <a:buNone/>
          </a:pPr>
          <a:r>
            <a:rPr lang="en-US" sz="1400" b="0" i="0" kern="1200" dirty="0"/>
            <a:t>Closures of chapters</a:t>
          </a:r>
          <a:endParaRPr lang="en-US" sz="1400" kern="1200" dirty="0"/>
        </a:p>
      </dsp:txBody>
      <dsp:txXfrm>
        <a:off x="3927499" y="0"/>
        <a:ext cx="3270200" cy="1403508"/>
      </dsp:txXfrm>
    </dsp:sp>
    <dsp:sp modelId="{0D377583-EAA6-47CC-B504-762FB6EBAB9C}">
      <dsp:nvSpPr>
        <dsp:cNvPr id="0" name=""/>
        <dsp:cNvSpPr/>
      </dsp:nvSpPr>
      <dsp:spPr>
        <a:xfrm>
          <a:off x="5562600" y="1483709"/>
          <a:ext cx="0" cy="320802"/>
        </a:xfrm>
        <a:prstGeom prst="line">
          <a:avLst/>
        </a:prstGeom>
        <a:solidFill>
          <a:schemeClr val="accent2">
            <a:hueOff val="0"/>
            <a:satOff val="0"/>
            <a:lumOff val="0"/>
            <a:alphaOff val="0"/>
          </a:schemeClr>
        </a:solidFill>
        <a:ln w="12700" cap="flat" cmpd="sng" algn="ctr">
          <a:solidFill>
            <a:schemeClr val="accent4"/>
          </a:solidFill>
          <a:prstDash val="dash"/>
          <a:miter lim="800000"/>
        </a:ln>
        <a:effectLst/>
      </dsp:spPr>
      <dsp:style>
        <a:lnRef idx="2">
          <a:scrgbClr r="0" g="0" b="0"/>
        </a:lnRef>
        <a:fillRef idx="1">
          <a:scrgbClr r="0" g="0" b="0"/>
        </a:fillRef>
        <a:effectRef idx="0">
          <a:scrgbClr r="0" g="0" b="0"/>
        </a:effectRef>
        <a:fontRef idx="minor"/>
      </dsp:style>
    </dsp:sp>
    <dsp:sp modelId="{72321D10-9092-4E81-9AD7-ACA033236CC0}">
      <dsp:nvSpPr>
        <dsp:cNvPr id="0" name=""/>
        <dsp:cNvSpPr/>
      </dsp:nvSpPr>
      <dsp:spPr>
        <a:xfrm>
          <a:off x="5524903" y="1476779"/>
          <a:ext cx="80200" cy="802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553EDF-C46A-491F-99E2-89CCFA971EC7}">
      <dsp:nvSpPr>
        <dsp:cNvPr id="0" name=""/>
        <dsp:cNvSpPr/>
      </dsp:nvSpPr>
      <dsp:spPr>
        <a:xfrm>
          <a:off x="6543660" y="1513245"/>
          <a:ext cx="1962120" cy="98353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0" tIns="0" rIns="34610" bIns="0" numCol="1" spcCol="1270" anchor="ctr" anchorCtr="1">
          <a:noAutofit/>
        </a:bodyPr>
        <a:lstStyle/>
        <a:p>
          <a:pPr marL="0" lvl="0" indent="0" algn="ctr" defTabSz="488950">
            <a:lnSpc>
              <a:spcPct val="90000"/>
            </a:lnSpc>
            <a:spcBef>
              <a:spcPct val="0"/>
            </a:spcBef>
            <a:spcAft>
              <a:spcPct val="35000"/>
            </a:spcAft>
            <a:buNone/>
          </a:pPr>
          <a:r>
            <a:rPr lang="en-US" sz="1100" kern="1200" dirty="0"/>
            <a:t>2019-2023 </a:t>
          </a:r>
        </a:p>
        <a:p>
          <a:pPr marL="0" lvl="0" indent="0" algn="ctr" defTabSz="488950">
            <a:lnSpc>
              <a:spcPct val="90000"/>
            </a:lnSpc>
            <a:spcBef>
              <a:spcPct val="0"/>
            </a:spcBef>
            <a:spcAft>
              <a:spcPct val="35000"/>
            </a:spcAft>
            <a:buNone/>
          </a:pPr>
          <a:r>
            <a:rPr lang="en-US" sz="1100" kern="1200" dirty="0"/>
            <a:t>Doug Dilling and Matt Runkle</a:t>
          </a:r>
        </a:p>
      </dsp:txBody>
      <dsp:txXfrm>
        <a:off x="6543660" y="1513245"/>
        <a:ext cx="1962120" cy="983534"/>
      </dsp:txXfrm>
    </dsp:sp>
    <dsp:sp modelId="{5A57A077-9B08-4866-8C21-35D61D6745A2}">
      <dsp:nvSpPr>
        <dsp:cNvPr id="0" name=""/>
        <dsp:cNvSpPr/>
      </dsp:nvSpPr>
      <dsp:spPr>
        <a:xfrm>
          <a:off x="5889620" y="2606516"/>
          <a:ext cx="3270200" cy="140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83" tIns="24756" rIns="57683" bIns="24756" numCol="1" spcCol="1270" anchor="t" anchorCtr="1">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dirty="0"/>
            <a:t>Four Broad Goal Areas</a:t>
          </a:r>
        </a:p>
        <a:p>
          <a:pPr marL="0" lvl="0" indent="0" algn="ctr" defTabSz="622300">
            <a:lnSpc>
              <a:spcPct val="90000"/>
            </a:lnSpc>
            <a:spcBef>
              <a:spcPct val="0"/>
            </a:spcBef>
            <a:spcAft>
              <a:spcPct val="35000"/>
            </a:spcAft>
            <a:buFont typeface="Arial" panose="020B0604020202020204" pitchFamily="34" charset="0"/>
            <a:buNone/>
          </a:pPr>
          <a:r>
            <a:rPr lang="en-US" sz="1400" b="0" i="0" kern="1200" dirty="0"/>
            <a:t>Mattison Migration</a:t>
          </a:r>
        </a:p>
        <a:p>
          <a:pPr marL="0" lvl="0" indent="0" algn="ctr" defTabSz="622300">
            <a:lnSpc>
              <a:spcPct val="90000"/>
            </a:lnSpc>
            <a:spcBef>
              <a:spcPct val="0"/>
            </a:spcBef>
            <a:spcAft>
              <a:spcPct val="35000"/>
            </a:spcAft>
            <a:buFont typeface="Arial" panose="020B0604020202020204" pitchFamily="34" charset="0"/>
            <a:buNone/>
          </a:pPr>
          <a:r>
            <a:rPr lang="en-US" sz="1400" b="0" i="0" kern="1200" dirty="0"/>
            <a:t>COVID</a:t>
          </a:r>
          <a:endParaRPr lang="en-US" sz="1400" kern="1200" dirty="0"/>
        </a:p>
      </dsp:txBody>
      <dsp:txXfrm>
        <a:off x="5889620" y="2606516"/>
        <a:ext cx="3270200" cy="1403508"/>
      </dsp:txXfrm>
    </dsp:sp>
    <dsp:sp modelId="{3F96C175-FC65-44B4-B1A3-BD3686077937}">
      <dsp:nvSpPr>
        <dsp:cNvPr id="0" name=""/>
        <dsp:cNvSpPr/>
      </dsp:nvSpPr>
      <dsp:spPr>
        <a:xfrm>
          <a:off x="7524720" y="2205513"/>
          <a:ext cx="0" cy="320802"/>
        </a:xfrm>
        <a:prstGeom prst="line">
          <a:avLst/>
        </a:prstGeom>
        <a:solidFill>
          <a:schemeClr val="accent2">
            <a:hueOff val="0"/>
            <a:satOff val="0"/>
            <a:lumOff val="0"/>
            <a:alphaOff val="0"/>
          </a:schemeClr>
        </a:solidFill>
        <a:ln w="12700" cap="flat" cmpd="sng" algn="ctr">
          <a:solidFill>
            <a:schemeClr val="accent5"/>
          </a:solidFill>
          <a:prstDash val="dash"/>
          <a:miter lim="800000"/>
        </a:ln>
        <a:effectLst/>
      </dsp:spPr>
      <dsp:style>
        <a:lnRef idx="2">
          <a:scrgbClr r="0" g="0" b="0"/>
        </a:lnRef>
        <a:fillRef idx="1">
          <a:scrgbClr r="0" g="0" b="0"/>
        </a:fillRef>
        <a:effectRef idx="0">
          <a:scrgbClr r="0" g="0" b="0"/>
        </a:effectRef>
        <a:fontRef idx="minor"/>
      </dsp:style>
    </dsp:sp>
    <dsp:sp modelId="{E150CCC3-D56D-4BD2-8570-DF61526015EB}">
      <dsp:nvSpPr>
        <dsp:cNvPr id="0" name=""/>
        <dsp:cNvSpPr/>
      </dsp:nvSpPr>
      <dsp:spPr>
        <a:xfrm>
          <a:off x="7484619" y="2453044"/>
          <a:ext cx="80200" cy="802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9FB51-D66D-4F14-8DE5-0A719732E7B6}">
      <dsp:nvSpPr>
        <dsp:cNvPr id="0" name=""/>
        <dsp:cNvSpPr/>
      </dsp:nvSpPr>
      <dsp:spPr>
        <a:xfrm rot="5400000">
          <a:off x="9004905" y="1023952"/>
          <a:ext cx="963869" cy="196212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10" tIns="0" rIns="34610" bIns="0" numCol="1" spcCol="1270" anchor="ctr" anchorCtr="1">
          <a:noAutofit/>
        </a:bodyPr>
        <a:lstStyle/>
        <a:p>
          <a:pPr marL="0" lvl="0" indent="0" algn="ctr" defTabSz="488950">
            <a:lnSpc>
              <a:spcPct val="90000"/>
            </a:lnSpc>
            <a:spcBef>
              <a:spcPct val="0"/>
            </a:spcBef>
            <a:spcAft>
              <a:spcPct val="35000"/>
            </a:spcAft>
            <a:buNone/>
          </a:pPr>
          <a:r>
            <a:rPr lang="en-US" sz="1100" kern="1200" dirty="0"/>
            <a:t>Today</a:t>
          </a:r>
        </a:p>
      </dsp:txBody>
      <dsp:txXfrm rot="-5400000">
        <a:off x="8505780" y="1523077"/>
        <a:ext cx="1962120" cy="963869"/>
      </dsp:txXfrm>
    </dsp:sp>
    <dsp:sp modelId="{CB726486-3B5A-47F8-90E4-EC34C8ADB385}">
      <dsp:nvSpPr>
        <dsp:cNvPr id="0" name=""/>
        <dsp:cNvSpPr/>
      </dsp:nvSpPr>
      <dsp:spPr>
        <a:xfrm>
          <a:off x="7851740" y="0"/>
          <a:ext cx="3270200" cy="140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83" tIns="24756" rIns="57683" bIns="24756" numCol="1" spcCol="1270" anchor="b" anchorCtr="1">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dirty="0"/>
            <a:t>Working toward synergy</a:t>
          </a:r>
        </a:p>
        <a:p>
          <a:pPr marL="0" lvl="0" indent="0" algn="ctr" defTabSz="622300">
            <a:lnSpc>
              <a:spcPct val="90000"/>
            </a:lnSpc>
            <a:spcBef>
              <a:spcPct val="0"/>
            </a:spcBef>
            <a:spcAft>
              <a:spcPct val="35000"/>
            </a:spcAft>
            <a:buFont typeface="Arial" panose="020B0604020202020204" pitchFamily="34" charset="0"/>
            <a:buNone/>
          </a:pPr>
          <a:r>
            <a:rPr lang="en-US" sz="1400" b="0" i="0" kern="1200" dirty="0"/>
            <a:t>Building on past efforts</a:t>
          </a:r>
        </a:p>
        <a:p>
          <a:pPr marL="0" lvl="0" indent="0" algn="ctr" defTabSz="622300">
            <a:lnSpc>
              <a:spcPct val="90000"/>
            </a:lnSpc>
            <a:spcBef>
              <a:spcPct val="0"/>
            </a:spcBef>
            <a:spcAft>
              <a:spcPct val="35000"/>
            </a:spcAft>
            <a:buFont typeface="Arial" panose="020B0604020202020204" pitchFamily="34" charset="0"/>
            <a:buNone/>
          </a:pPr>
          <a:r>
            <a:rPr lang="en-US" sz="1400" b="0" i="0" kern="1200" dirty="0"/>
            <a:t>Communicating Progress</a:t>
          </a:r>
          <a:endParaRPr lang="en-US" sz="1400" kern="1200" dirty="0"/>
        </a:p>
      </dsp:txBody>
      <dsp:txXfrm>
        <a:off x="7851740" y="0"/>
        <a:ext cx="3270200" cy="1403508"/>
      </dsp:txXfrm>
    </dsp:sp>
    <dsp:sp modelId="{5012A99F-560A-4636-953C-5F263876E566}">
      <dsp:nvSpPr>
        <dsp:cNvPr id="0" name=""/>
        <dsp:cNvSpPr/>
      </dsp:nvSpPr>
      <dsp:spPr>
        <a:xfrm>
          <a:off x="9486840" y="1483709"/>
          <a:ext cx="0" cy="320802"/>
        </a:xfrm>
        <a:prstGeom prst="line">
          <a:avLst/>
        </a:prstGeom>
        <a:solidFill>
          <a:schemeClr val="accent2">
            <a:hueOff val="0"/>
            <a:satOff val="0"/>
            <a:lumOff val="0"/>
            <a:alphaOff val="0"/>
          </a:schemeClr>
        </a:solidFill>
        <a:ln w="12700" cap="flat" cmpd="sng" algn="ctr">
          <a:solidFill>
            <a:schemeClr val="accent6"/>
          </a:solidFill>
          <a:prstDash val="dash"/>
          <a:miter lim="800000"/>
        </a:ln>
        <a:effectLst/>
      </dsp:spPr>
      <dsp:style>
        <a:lnRef idx="2">
          <a:scrgbClr r="0" g="0" b="0"/>
        </a:lnRef>
        <a:fillRef idx="1">
          <a:scrgbClr r="0" g="0" b="0"/>
        </a:fillRef>
        <a:effectRef idx="0">
          <a:scrgbClr r="0" g="0" b="0"/>
        </a:effectRef>
        <a:fontRef idx="minor"/>
      </dsp:style>
    </dsp:sp>
    <dsp:sp modelId="{456F09DE-8CFF-414A-A967-17AF417A13B8}">
      <dsp:nvSpPr>
        <dsp:cNvPr id="0" name=""/>
        <dsp:cNvSpPr/>
      </dsp:nvSpPr>
      <dsp:spPr>
        <a:xfrm>
          <a:off x="9448191" y="1476781"/>
          <a:ext cx="80200" cy="802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30347-DB5B-484C-9DC4-2118C6D16448}">
      <dsp:nvSpPr>
        <dsp:cNvPr id="0" name=""/>
        <dsp:cNvSpPr/>
      </dsp:nvSpPr>
      <dsp:spPr>
        <a:xfrm>
          <a:off x="1592967" y="59213"/>
          <a:ext cx="970357" cy="97035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A9B03-C78C-4285-A2F0-7C072162B64A}">
      <dsp:nvSpPr>
        <dsp:cNvPr id="0" name=""/>
        <dsp:cNvSpPr/>
      </dsp:nvSpPr>
      <dsp:spPr>
        <a:xfrm>
          <a:off x="1796742" y="262988"/>
          <a:ext cx="562807" cy="562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857758-3743-4E61-9896-D03EC3B0E2FC}">
      <dsp:nvSpPr>
        <dsp:cNvPr id="0" name=""/>
        <dsp:cNvSpPr/>
      </dsp:nvSpPr>
      <dsp:spPr>
        <a:xfrm>
          <a:off x="2771258" y="59213"/>
          <a:ext cx="2287271" cy="970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Mission (Board Role) - is the core purpose of why Phi Kappa Theta exists. It represents the way in which we behave every day.</a:t>
          </a:r>
        </a:p>
      </dsp:txBody>
      <dsp:txXfrm>
        <a:off x="2771258" y="59213"/>
        <a:ext cx="2287271" cy="970357"/>
      </dsp:txXfrm>
    </dsp:sp>
    <dsp:sp modelId="{A721FF7F-1F5C-45AA-A402-BBBEE45CF79D}">
      <dsp:nvSpPr>
        <dsp:cNvPr id="0" name=""/>
        <dsp:cNvSpPr/>
      </dsp:nvSpPr>
      <dsp:spPr>
        <a:xfrm>
          <a:off x="5457069" y="59213"/>
          <a:ext cx="970357" cy="97035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9DE7B-70FE-4353-9858-73E9D8BE9A9C}">
      <dsp:nvSpPr>
        <dsp:cNvPr id="0" name=""/>
        <dsp:cNvSpPr/>
      </dsp:nvSpPr>
      <dsp:spPr>
        <a:xfrm>
          <a:off x="5660844" y="262988"/>
          <a:ext cx="562807" cy="562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31086D-E992-466B-9D4E-7DBBF2AA9A1A}">
      <dsp:nvSpPr>
        <dsp:cNvPr id="0" name=""/>
        <dsp:cNvSpPr/>
      </dsp:nvSpPr>
      <dsp:spPr>
        <a:xfrm>
          <a:off x="6635361" y="59213"/>
          <a:ext cx="2287271" cy="970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Vision (End States) (Board Role) - is the goal that we are focusing on for the future. </a:t>
          </a:r>
          <a:r>
            <a:rPr lang="en-US" sz="1400" b="1" kern="1200" dirty="0">
              <a:solidFill>
                <a:schemeClr val="bg1"/>
              </a:solidFill>
            </a:rPr>
            <a:t>End States</a:t>
          </a:r>
          <a:r>
            <a:rPr lang="en-US" sz="1400" kern="1200" dirty="0">
              <a:solidFill>
                <a:schemeClr val="bg1"/>
              </a:solidFill>
            </a:rPr>
            <a:t> provide a more detailed picture in each of the five areas of development the Board has defined for our envisioned future if we live out our Mission. </a:t>
          </a:r>
        </a:p>
      </dsp:txBody>
      <dsp:txXfrm>
        <a:off x="6635361" y="59213"/>
        <a:ext cx="2287271" cy="970357"/>
      </dsp:txXfrm>
    </dsp:sp>
    <dsp:sp modelId="{38DA86D1-A6BD-4B12-B59A-6913E0D37130}">
      <dsp:nvSpPr>
        <dsp:cNvPr id="0" name=""/>
        <dsp:cNvSpPr/>
      </dsp:nvSpPr>
      <dsp:spPr>
        <a:xfrm>
          <a:off x="1592967" y="1809896"/>
          <a:ext cx="970357" cy="97035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9D219-15D8-4CFE-B78E-ECC55F6389D7}">
      <dsp:nvSpPr>
        <dsp:cNvPr id="0" name=""/>
        <dsp:cNvSpPr/>
      </dsp:nvSpPr>
      <dsp:spPr>
        <a:xfrm>
          <a:off x="1796742" y="2013671"/>
          <a:ext cx="562807" cy="562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8E841C-7F57-43EF-8008-E2E04A539A72}">
      <dsp:nvSpPr>
        <dsp:cNvPr id="0" name=""/>
        <dsp:cNvSpPr/>
      </dsp:nvSpPr>
      <dsp:spPr>
        <a:xfrm>
          <a:off x="2771258" y="1809896"/>
          <a:ext cx="2287271" cy="970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Strategy (EVP Role/Board Reflection and Investment) - the 'how' we invest our energy and resources into achieving the Vision and End States. </a:t>
          </a:r>
        </a:p>
      </dsp:txBody>
      <dsp:txXfrm>
        <a:off x="2771258" y="1809896"/>
        <a:ext cx="2287271" cy="970357"/>
      </dsp:txXfrm>
    </dsp:sp>
    <dsp:sp modelId="{0D26F1B6-4B11-468A-8611-E2DE87681BCB}">
      <dsp:nvSpPr>
        <dsp:cNvPr id="0" name=""/>
        <dsp:cNvSpPr/>
      </dsp:nvSpPr>
      <dsp:spPr>
        <a:xfrm>
          <a:off x="5457069" y="1995982"/>
          <a:ext cx="970357" cy="97035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124AC4-4F4F-4750-8F8E-CA2AB66B35FF}">
      <dsp:nvSpPr>
        <dsp:cNvPr id="0" name=""/>
        <dsp:cNvSpPr/>
      </dsp:nvSpPr>
      <dsp:spPr>
        <a:xfrm>
          <a:off x="5671003" y="2199758"/>
          <a:ext cx="562807" cy="562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C9B0D2-87C9-486C-975D-F9FF60D3724A}">
      <dsp:nvSpPr>
        <dsp:cNvPr id="0" name=""/>
        <dsp:cNvSpPr/>
      </dsp:nvSpPr>
      <dsp:spPr>
        <a:xfrm>
          <a:off x="6635361" y="1809896"/>
          <a:ext cx="2287271" cy="970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chemeClr val="bg1"/>
            </a:solidFill>
          </a:endParaRPr>
        </a:p>
        <a:p>
          <a:pPr marL="0" lvl="0" indent="0" algn="l" defTabSz="622300">
            <a:lnSpc>
              <a:spcPct val="90000"/>
            </a:lnSpc>
            <a:spcBef>
              <a:spcPct val="0"/>
            </a:spcBef>
            <a:spcAft>
              <a:spcPct val="35000"/>
            </a:spcAft>
            <a:buNone/>
          </a:pPr>
          <a:r>
            <a:rPr lang="en-US" sz="1400" kern="1200" dirty="0">
              <a:solidFill>
                <a:schemeClr val="bg1"/>
              </a:solidFill>
            </a:rPr>
            <a:t>Tactics (EVP Role) - the 'what', specific actions, partnerships, personnel and programs executed by the Fraternity. </a:t>
          </a:r>
        </a:p>
      </dsp:txBody>
      <dsp:txXfrm>
        <a:off x="6635361" y="1809896"/>
        <a:ext cx="2287271" cy="970357"/>
      </dsp:txXfrm>
    </dsp:sp>
    <dsp:sp modelId="{19FD2759-4920-4A5C-BF05-B73065099CED}">
      <dsp:nvSpPr>
        <dsp:cNvPr id="0" name=""/>
        <dsp:cNvSpPr/>
      </dsp:nvSpPr>
      <dsp:spPr>
        <a:xfrm>
          <a:off x="1592967" y="3560579"/>
          <a:ext cx="970357" cy="97035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09DCC-5FFC-4074-BB4A-B39125F3C838}">
      <dsp:nvSpPr>
        <dsp:cNvPr id="0" name=""/>
        <dsp:cNvSpPr/>
      </dsp:nvSpPr>
      <dsp:spPr>
        <a:xfrm>
          <a:off x="1796742" y="3764354"/>
          <a:ext cx="562807" cy="562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495934-4161-4C19-B6EF-CC09612A9E47}">
      <dsp:nvSpPr>
        <dsp:cNvPr id="0" name=""/>
        <dsp:cNvSpPr/>
      </dsp:nvSpPr>
      <dsp:spPr>
        <a:xfrm>
          <a:off x="2771258" y="3560579"/>
          <a:ext cx="2287271" cy="970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Metrics (Board Role) - the specific measures utilized to define success. Annually, Goals and Metrics are set by the Board to move Phi Kappa Theta closer to the Vision and End States of the Fraternity. </a:t>
          </a:r>
        </a:p>
      </dsp:txBody>
      <dsp:txXfrm>
        <a:off x="2771258" y="3560579"/>
        <a:ext cx="2287271" cy="970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B3695-D7F3-46CC-96EB-FFA28A256686}">
      <dsp:nvSpPr>
        <dsp:cNvPr id="0" name=""/>
        <dsp:cNvSpPr/>
      </dsp:nvSpPr>
      <dsp:spPr>
        <a:xfrm>
          <a:off x="0" y="5051"/>
          <a:ext cx="11316245" cy="527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F66C6-D31A-4E02-B9B0-EE40D653B42A}">
      <dsp:nvSpPr>
        <dsp:cNvPr id="0" name=""/>
        <dsp:cNvSpPr/>
      </dsp:nvSpPr>
      <dsp:spPr>
        <a:xfrm>
          <a:off x="159583" y="123750"/>
          <a:ext cx="290435" cy="2901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72B8B5-C7DA-4833-8AC7-E2349B47EEB6}">
      <dsp:nvSpPr>
        <dsp:cNvPr id="0" name=""/>
        <dsp:cNvSpPr/>
      </dsp:nvSpPr>
      <dsp:spPr>
        <a:xfrm>
          <a:off x="609603" y="5051"/>
          <a:ext cx="10524807" cy="85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28" tIns="90728" rIns="90728" bIns="90728" numCol="1" spcCol="1270" anchor="ctr" anchorCtr="0">
          <a:noAutofit/>
        </a:bodyPr>
        <a:lstStyle/>
        <a:p>
          <a:pPr marL="0" lvl="0" indent="0" algn="l" defTabSz="622300">
            <a:lnSpc>
              <a:spcPct val="90000"/>
            </a:lnSpc>
            <a:spcBef>
              <a:spcPct val="0"/>
            </a:spcBef>
            <a:spcAft>
              <a:spcPct val="35000"/>
            </a:spcAft>
            <a:buNone/>
          </a:pPr>
          <a:r>
            <a:rPr lang="en-US" sz="1400" b="1" kern="1200" dirty="0"/>
            <a:t>End States:</a:t>
          </a:r>
          <a:endParaRPr lang="en-US" sz="1400" kern="1200" dirty="0"/>
        </a:p>
      </dsp:txBody>
      <dsp:txXfrm>
        <a:off x="609603" y="5051"/>
        <a:ext cx="10524807" cy="857267"/>
      </dsp:txXfrm>
    </dsp:sp>
    <dsp:sp modelId="{4A4636DA-5361-4E3E-9018-0A4A24D71409}">
      <dsp:nvSpPr>
        <dsp:cNvPr id="0" name=""/>
        <dsp:cNvSpPr/>
      </dsp:nvSpPr>
      <dsp:spPr>
        <a:xfrm>
          <a:off x="0" y="1076636"/>
          <a:ext cx="11316245" cy="527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FB40-DF43-49AD-B79F-DF3C1C2425C6}">
      <dsp:nvSpPr>
        <dsp:cNvPr id="0" name=""/>
        <dsp:cNvSpPr/>
      </dsp:nvSpPr>
      <dsp:spPr>
        <a:xfrm>
          <a:off x="159583" y="1195334"/>
          <a:ext cx="290435" cy="2901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4E20D3-E7E0-42D7-9CFE-3EDCC38EB249}">
      <dsp:nvSpPr>
        <dsp:cNvPr id="0" name=""/>
        <dsp:cNvSpPr/>
      </dsp:nvSpPr>
      <dsp:spPr>
        <a:xfrm>
          <a:off x="609603" y="1076636"/>
          <a:ext cx="10524807" cy="85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28" tIns="90728" rIns="90728" bIns="90728" numCol="1" spcCol="1270" anchor="ctr" anchorCtr="0">
          <a:noAutofit/>
        </a:bodyPr>
        <a:lstStyle/>
        <a:p>
          <a:pPr marL="0" lvl="0" indent="0" algn="l" defTabSz="622300">
            <a:lnSpc>
              <a:spcPct val="90000"/>
            </a:lnSpc>
            <a:spcBef>
              <a:spcPct val="0"/>
            </a:spcBef>
            <a:spcAft>
              <a:spcPct val="35000"/>
            </a:spcAft>
            <a:buNone/>
          </a:pPr>
          <a:r>
            <a:rPr lang="en-US" sz="1400" b="1" kern="1200" dirty="0"/>
            <a:t>Leadership (2011)</a:t>
          </a:r>
          <a:r>
            <a:rPr lang="en-US" sz="1400" kern="1200" dirty="0"/>
            <a:t> - Phi Kappa Theta actively develops the next generation of business, professional, and civic leaders by providing real world experience. Campus organizations, communities and employers worldwide seek Phi Kappa Theta members because they are ethical, value based, and socially responsible leaders. Phi Kappa Theta leaders are known for their ability to inspire and serve others, takes intelligent risks, and learn from their mistakes. Phi Kappa Theta is recognized as society’s leadership incubator. </a:t>
          </a:r>
        </a:p>
      </dsp:txBody>
      <dsp:txXfrm>
        <a:off x="609603" y="1076636"/>
        <a:ext cx="10524807" cy="857267"/>
      </dsp:txXfrm>
    </dsp:sp>
    <dsp:sp modelId="{98FEBAD0-6653-406C-9D22-349E5C7F4821}">
      <dsp:nvSpPr>
        <dsp:cNvPr id="0" name=""/>
        <dsp:cNvSpPr/>
      </dsp:nvSpPr>
      <dsp:spPr>
        <a:xfrm>
          <a:off x="0" y="2148220"/>
          <a:ext cx="11316245" cy="527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E0A41-1F89-4F76-8C90-DBEF9921C6CE}">
      <dsp:nvSpPr>
        <dsp:cNvPr id="0" name=""/>
        <dsp:cNvSpPr/>
      </dsp:nvSpPr>
      <dsp:spPr>
        <a:xfrm>
          <a:off x="159583" y="2266919"/>
          <a:ext cx="290435" cy="2901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4FF6EC-4BDC-4D00-9826-BB7C64C81E2E}">
      <dsp:nvSpPr>
        <dsp:cNvPr id="0" name=""/>
        <dsp:cNvSpPr/>
      </dsp:nvSpPr>
      <dsp:spPr>
        <a:xfrm>
          <a:off x="609603" y="2148220"/>
          <a:ext cx="10524807" cy="85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28" tIns="90728" rIns="90728" bIns="90728" numCol="1" spcCol="1270" anchor="ctr" anchorCtr="0">
          <a:noAutofit/>
        </a:bodyPr>
        <a:lstStyle/>
        <a:p>
          <a:pPr marL="0" lvl="0" indent="0" algn="l" defTabSz="622300">
            <a:lnSpc>
              <a:spcPct val="90000"/>
            </a:lnSpc>
            <a:spcBef>
              <a:spcPct val="0"/>
            </a:spcBef>
            <a:spcAft>
              <a:spcPct val="35000"/>
            </a:spcAft>
            <a:buNone/>
          </a:pPr>
          <a:r>
            <a:rPr lang="en-US" sz="1400" b="1" kern="1200" dirty="0"/>
            <a:t>Fraternal</a:t>
          </a:r>
          <a:r>
            <a:rPr lang="en-US" sz="1400" kern="1200" dirty="0"/>
            <a:t> - Phi Kappa Theta is a committed journey of lifelong brotherhood. Phi Kappa Theta maintains its relevance through a valuable network of collegiate and alumni members. Phi Kappa Theta challenges its members to accept responsibility for all Brothers, their communities and society. </a:t>
          </a:r>
        </a:p>
      </dsp:txBody>
      <dsp:txXfrm>
        <a:off x="609603" y="2148220"/>
        <a:ext cx="10524807" cy="857267"/>
      </dsp:txXfrm>
    </dsp:sp>
    <dsp:sp modelId="{F9E52B1C-C5B5-4EB1-9ECA-BC1AC88410BD}">
      <dsp:nvSpPr>
        <dsp:cNvPr id="0" name=""/>
        <dsp:cNvSpPr/>
      </dsp:nvSpPr>
      <dsp:spPr>
        <a:xfrm>
          <a:off x="0" y="3219805"/>
          <a:ext cx="11316245" cy="527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8BAF0-7BC4-4445-BAC0-5A9BC31E7B6B}">
      <dsp:nvSpPr>
        <dsp:cNvPr id="0" name=""/>
        <dsp:cNvSpPr/>
      </dsp:nvSpPr>
      <dsp:spPr>
        <a:xfrm>
          <a:off x="159583" y="3338504"/>
          <a:ext cx="290435" cy="2901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7118C1-122E-4850-832D-501B355A6CF2}">
      <dsp:nvSpPr>
        <dsp:cNvPr id="0" name=""/>
        <dsp:cNvSpPr/>
      </dsp:nvSpPr>
      <dsp:spPr>
        <a:xfrm>
          <a:off x="609603" y="3219805"/>
          <a:ext cx="10524807" cy="85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28" tIns="90728" rIns="90728" bIns="90728" numCol="1" spcCol="1270" anchor="ctr" anchorCtr="0">
          <a:noAutofit/>
        </a:bodyPr>
        <a:lstStyle/>
        <a:p>
          <a:pPr marL="0" lvl="0" indent="0" algn="l" defTabSz="622300">
            <a:lnSpc>
              <a:spcPct val="90000"/>
            </a:lnSpc>
            <a:spcBef>
              <a:spcPct val="0"/>
            </a:spcBef>
            <a:spcAft>
              <a:spcPct val="35000"/>
            </a:spcAft>
            <a:buNone/>
          </a:pPr>
          <a:r>
            <a:rPr lang="en-US" sz="1400" b="1" kern="1200" dirty="0"/>
            <a:t>Intellectual</a:t>
          </a:r>
          <a:r>
            <a:rPr lang="en-US" sz="1400" kern="1200" dirty="0"/>
            <a:t> - Phi Kappa Theta attracts intellectually motivated men who share a passion for lifelong knowledge, learning and development. Phi Kappa Theta exceeds retention rates, average GPA’s and graduation rates of our host institutions by providing an intellectually stimulating environment and consistent standards of academic performance. Phi Kappa Theta challenges members to maximize their lifelong personal and professional development. </a:t>
          </a:r>
        </a:p>
      </dsp:txBody>
      <dsp:txXfrm>
        <a:off x="609603" y="3219805"/>
        <a:ext cx="10524807" cy="857267"/>
      </dsp:txXfrm>
    </dsp:sp>
    <dsp:sp modelId="{0424D6DA-EF2E-4FE3-9A1B-27D627D43204}">
      <dsp:nvSpPr>
        <dsp:cNvPr id="0" name=""/>
        <dsp:cNvSpPr/>
      </dsp:nvSpPr>
      <dsp:spPr>
        <a:xfrm>
          <a:off x="0" y="4291390"/>
          <a:ext cx="11316245" cy="527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EBA2E-3193-4D27-9F63-F7149078D085}">
      <dsp:nvSpPr>
        <dsp:cNvPr id="0" name=""/>
        <dsp:cNvSpPr/>
      </dsp:nvSpPr>
      <dsp:spPr>
        <a:xfrm>
          <a:off x="159583" y="4410088"/>
          <a:ext cx="290435" cy="2901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A7438A-DA83-437B-9E25-B86FD02DF5B3}">
      <dsp:nvSpPr>
        <dsp:cNvPr id="0" name=""/>
        <dsp:cNvSpPr/>
      </dsp:nvSpPr>
      <dsp:spPr>
        <a:xfrm>
          <a:off x="609603" y="4291390"/>
          <a:ext cx="10524807" cy="85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28" tIns="90728" rIns="90728" bIns="90728" numCol="1" spcCol="1270" anchor="ctr" anchorCtr="0">
          <a:noAutofit/>
        </a:bodyPr>
        <a:lstStyle/>
        <a:p>
          <a:pPr marL="0" lvl="0" indent="0" algn="l" defTabSz="622300">
            <a:lnSpc>
              <a:spcPct val="90000"/>
            </a:lnSpc>
            <a:spcBef>
              <a:spcPct val="0"/>
            </a:spcBef>
            <a:spcAft>
              <a:spcPct val="35000"/>
            </a:spcAft>
            <a:buNone/>
          </a:pPr>
          <a:r>
            <a:rPr lang="en-US" sz="1400" b="1" kern="1200" dirty="0"/>
            <a:t>Societal (prev. social)</a:t>
          </a:r>
          <a:r>
            <a:rPr lang="en-US" sz="1400" kern="1200" dirty="0"/>
            <a:t> - Phi Kappa Theta fosters human development through community service and social interaction. Phi Kappa Theta members are socially engaged, recognizing their responsibility to affect positive change in themselves and others. Phi Kappa Theta’s values are demonstrated through the actions of our members, who better their communities as citizens in a global society. </a:t>
          </a:r>
        </a:p>
      </dsp:txBody>
      <dsp:txXfrm>
        <a:off x="609603" y="4291390"/>
        <a:ext cx="10524807" cy="857267"/>
      </dsp:txXfrm>
    </dsp:sp>
    <dsp:sp modelId="{7133AE56-B4BB-4B8A-93E0-B28C2503D73E}">
      <dsp:nvSpPr>
        <dsp:cNvPr id="0" name=""/>
        <dsp:cNvSpPr/>
      </dsp:nvSpPr>
      <dsp:spPr>
        <a:xfrm>
          <a:off x="0" y="5362974"/>
          <a:ext cx="11316245" cy="527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14871-2B1F-4941-A99C-8363C1020FF4}">
      <dsp:nvSpPr>
        <dsp:cNvPr id="0" name=""/>
        <dsp:cNvSpPr/>
      </dsp:nvSpPr>
      <dsp:spPr>
        <a:xfrm>
          <a:off x="159583" y="5481673"/>
          <a:ext cx="290435" cy="29015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EBDD9-A819-4030-ADD4-C8CFA4DB8FA0}">
      <dsp:nvSpPr>
        <dsp:cNvPr id="0" name=""/>
        <dsp:cNvSpPr/>
      </dsp:nvSpPr>
      <dsp:spPr>
        <a:xfrm>
          <a:off x="609603" y="5362974"/>
          <a:ext cx="10524807" cy="85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28" tIns="90728" rIns="90728" bIns="90728" numCol="1" spcCol="1270" anchor="ctr" anchorCtr="0">
          <a:noAutofit/>
        </a:bodyPr>
        <a:lstStyle/>
        <a:p>
          <a:pPr marL="0" lvl="0" indent="0" algn="l" defTabSz="622300">
            <a:lnSpc>
              <a:spcPct val="90000"/>
            </a:lnSpc>
            <a:spcBef>
              <a:spcPct val="0"/>
            </a:spcBef>
            <a:spcAft>
              <a:spcPct val="35000"/>
            </a:spcAft>
            <a:buNone/>
          </a:pPr>
          <a:r>
            <a:rPr lang="en-US" sz="1400" b="1" kern="1200" dirty="0"/>
            <a:t>Spiritual</a:t>
          </a:r>
          <a:r>
            <a:rPr lang="en-US" sz="1400" kern="1200" dirty="0"/>
            <a:t> - Phi Kappa Theta Brothers explore their natural curiosity about spirituality and individual purpose. Phi Kappa Theta’s Ritual is a guide to help men develop spiritually. Phi Kappa Theta embraces its Catholic heritage, welcomes diversity, and embodies the moral values upon which it was established. </a:t>
          </a:r>
        </a:p>
      </dsp:txBody>
      <dsp:txXfrm>
        <a:off x="609603" y="5362974"/>
        <a:ext cx="10524807" cy="85726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oundedRectangleTimeline#2">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1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18"/>
      <dgm:constr type="primFontSz" for="des" forName="Childtext1" val="18"/>
      <dgm:constr type="primFontSz" for="des" forName="Childtext1" refType="primFontSz" refFor="des" refForName="Parent1"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95"/>
                  <dgm:constr type="l" for="ch" forName="Parent1" refType="w" fact="0.025"/>
                  <dgm:constr type="r" for="ch" forName="Parent1" refType="w" fact="0.025"/>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if>
              <dgm:else name="ifMoreThanOneNode1">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6"/>
                  <dgm:constr type="l" for="ch" forName="Parent1" refType="w" fact="0.2"/>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else>
            </dgm:choose>
          </dgm:if>
          <dgm:else name="notStartNode1">
            <dgm:choose name="lastOrRemainingNodes1">
              <dgm:if name="lastNode1" axis="self" ptType="node" func="revPos" op="equ" val="1">
                <dgm:choose name="casesForSnakingLogic1">
                  <dgm:if name="oddNode1" axis="self" ptType="node" func="posOdd" op="equ" val="1">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6"/>
                      <dgm:constr type="l" for="ch" forName="Parent1" refType="w" fact="0.2"/>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if>
                  <dgm:else name="evenNode1">
                    <dgm:constrLst>
                      <dgm:constr type="w" for="ch" forName="EmptyPane" refType="w"/>
                      <dgm:constr type="h" for="ch" forName="EmptyPane" refType="h" fact="0.45"/>
                      <dgm:constr type="w" for="ch" forName="Parent1" refType="w" fact="0.6"/>
                      <dgm:constr type="l" for="ch" forName="Parent1" refType="w" fact="0.2"/>
                      <dgm:constr type="t" for="ch" forName="Parent1" refType="h" fact="0.45"/>
                      <dgm:constr type="h" for="ch" forName="Parent1" refType="h" fact="0.1"/>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Childtext1" refType="w"/>
                      <dgm:constr type="h" for="ch" forName="Childtext1" refType="h" fact="0.35"/>
                      <dgm:constr type="t" for="ch" forName="Childtext1" refType="h" fact="0.65"/>
                    </dgm:constrLst>
                  </dgm:else>
                </dgm:choose>
              </dgm:if>
              <dgm:else name="middleRows">
                <dgm:choose name="casesForSnakingLogic2">
                  <dgm:if name="oddNode2" axis="self" ptType="node" func="posOdd" op="equ" val="1">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6"/>
                      <dgm:constr type="l" for="ch" forName="Parent1" refType="w" fact="0.2"/>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if>
                  <dgm:else name="evenNode2">
                    <dgm:constrLst>
                      <dgm:constr type="w" for="ch" forName="EmptyPane" refType="w"/>
                      <dgm:constr type="h" for="ch" forName="EmptyPane" refType="h" fact="0.45"/>
                      <dgm:constr type="w" for="ch" forName="Parent1" refType="w" fact="0.6"/>
                      <dgm:constr type="l" for="ch" forName="Parent1" refType="w" fact="0.2"/>
                      <dgm:constr type="t" for="ch" forName="Parent1" refType="h" fact="0.45"/>
                      <dgm:constr type="h" for="ch" forName="Parent1" refType="h" fact="0.1"/>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Childtext1" refType="w"/>
                      <dgm:constr type="h" for="ch" forName="Childtext1" refType="h" fact="0.35"/>
                      <dgm:constr type="t" for="ch" forName="Childtext1" refType="h" fact="0.65"/>
                    </dgm:constrLst>
                  </dgm:else>
                </dgm:choose>
              </dgm:else>
            </dgm:choose>
          </dgm:else>
        </dgm:choose>
        <dgm:layoutNode name="Parent1" styleLbl="alignNode1">
          <dgm:varLst>
            <dgm:chMax val="1"/>
            <dgm:chPref val="1"/>
            <dgm:bulletEnabled val="1"/>
          </dgm:varLst>
          <dgm:alg type="tx">
            <dgm:param type="txAnchorHorz" val="ctr"/>
            <dgm:param type="txAnchorVert" val="mid"/>
            <dgm:param type="parTxRTL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w" fact="0.05"/>
            <dgm:constr type="rMarg" refType="w" fact="0.05"/>
            <dgm:constr type="tMarg"/>
            <dgm:constr type="bMarg"/>
          </dgm:constrLst>
          <dgm:ruleLst>
            <dgm:rule type="primFontSz" val="11" fact="NaN" max="NaN"/>
          </dgm:ruleLst>
        </dgm:layoutNode>
        <dgm:layoutNode name="Childtext1" styleLbl="revTx">
          <dgm:varLst>
            <dgm:bulletEnabled val="1"/>
          </dgm:varLst>
          <dgm:choose name="casesForTxtDirLogic">
            <dgm:if name="Name77" axis="self" ptType="node" func="posOdd" op="equ" val="1">
              <dgm:alg type="tx">
                <dgm:param type="txAnchorVert" val="b"/>
                <dgm:param type="txAnchorHorz" val="ctr"/>
                <dgm:param type="parTxRTLAlign" val="ctr"/>
                <dgm:param type="parTxRTLAlign" val="ctr"/>
              </dgm:alg>
            </dgm:if>
            <dgm:else name="Name88">
              <dgm:alg type="tx">
                <dgm:param type="txAnchorVert" val="t"/>
                <dgm:param type="txAnchorHorz" val="ctr"/>
                <dgm:param type="parTxRTLAlign" val="ctr"/>
                <dgm:param type="parTxRTLAlign" val="ctr"/>
              </dgm:alg>
            </dgm:else>
          </dgm:choose>
          <dgm:shape xmlns:r="http://schemas.openxmlformats.org/officeDocument/2006/relationships" type="rect" r:blip="">
            <dgm:adjLst/>
          </dgm:shape>
          <dgm:presOf axis="ch" ptType="node"/>
          <dgm:constrLst>
            <dgm:constr type="lMarg" refType="w" fact="0.05"/>
            <dgm:constr type="rMarg" refType="w" fact="0.05"/>
            <dgm:constr type="tMarg" refType="h" fact="0.05"/>
            <dgm:constr type="bMarg" refType="h" fact="0.05"/>
          </dgm:constrLst>
          <dgm:ruleLst>
            <dgm:rule type="primFontSz" val="11" fact="NaN" max="NaN"/>
          </dgm:ruleLst>
        </dgm:layoutNode>
        <dgm:layoutNode name="ConnectLine" styleLbl="callout">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b="0" dirty="0"/>
          </a:p>
        </p:txBody>
      </p:sp>
      <p:sp>
        <p:nvSpPr>
          <p:cNvPr id="227" name="Google Shape;227;p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481" name="Google Shape;481;p2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370144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481" name="Google Shape;481;p2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393500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569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13</a:t>
            </a:fld>
            <a:endParaRPr lang="en-US" dirty="0"/>
          </a:p>
        </p:txBody>
      </p:sp>
    </p:spTree>
    <p:extLst>
      <p:ext uri="{BB962C8B-B14F-4D97-AF65-F5344CB8AC3E}">
        <p14:creationId xmlns:p14="http://schemas.microsoft.com/office/powerpoint/2010/main" val="1645404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14</a:t>
            </a:fld>
            <a:endParaRPr lang="en-US" dirty="0"/>
          </a:p>
        </p:txBody>
      </p:sp>
    </p:spTree>
    <p:extLst>
      <p:ext uri="{BB962C8B-B14F-4D97-AF65-F5344CB8AC3E}">
        <p14:creationId xmlns:p14="http://schemas.microsoft.com/office/powerpoint/2010/main" val="227473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268" name="Google Shape;268;p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276" name="Google Shape;276;p7: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3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489" name="Google Shape;489;p3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extLst>
      <p:ext uri="{BB962C8B-B14F-4D97-AF65-F5344CB8AC3E}">
        <p14:creationId xmlns:p14="http://schemas.microsoft.com/office/powerpoint/2010/main" val="175784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6674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17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lang="en-US" dirty="0"/>
          </a:p>
        </p:txBody>
      </p:sp>
      <p:sp>
        <p:nvSpPr>
          <p:cNvPr id="235" name="Google Shape;235;p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1169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29696-2BE8-442F-AE32-06B5202A7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113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24F0E-DEC4-4055-BBC2-60E713F4A9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122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24F0E-DEC4-4055-BBC2-60E713F4A9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242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29696-2BE8-442F-AE32-06B5202A7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106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C84E0-A62F-42E1-8B0C-7D28DFB478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71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C84E0-A62F-42E1-8B0C-7D28DFB478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864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29696-2BE8-442F-AE32-06B5202A7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25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29696-2BE8-442F-AE32-06B5202A7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206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24F0E-DEC4-4055-BBC2-60E713F4A9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32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243" name="Google Shape;243;p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3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521" name="Google Shape;521;p3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3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521" name="Google Shape;521;p3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41</a:t>
            </a:fld>
            <a:endParaRPr dirty="0"/>
          </a:p>
        </p:txBody>
      </p:sp>
    </p:spTree>
    <p:extLst>
      <p:ext uri="{BB962C8B-B14F-4D97-AF65-F5344CB8AC3E}">
        <p14:creationId xmlns:p14="http://schemas.microsoft.com/office/powerpoint/2010/main" val="1826962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6902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3E5D5-390A-45FD-8D10-F8F32E13AAA5}" type="slidenum">
              <a:rPr lang="en-US" smtClean="0"/>
              <a:t>43</a:t>
            </a:fld>
            <a:endParaRPr lang="en-US" dirty="0"/>
          </a:p>
        </p:txBody>
      </p:sp>
    </p:spTree>
    <p:extLst>
      <p:ext uri="{BB962C8B-B14F-4D97-AF65-F5344CB8AC3E}">
        <p14:creationId xmlns:p14="http://schemas.microsoft.com/office/powerpoint/2010/main" val="3397720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3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521" name="Google Shape;521;p3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60</a:t>
            </a:fld>
            <a:endParaRPr dirty="0"/>
          </a:p>
        </p:txBody>
      </p:sp>
    </p:spTree>
    <p:extLst>
      <p:ext uri="{BB962C8B-B14F-4D97-AF65-F5344CB8AC3E}">
        <p14:creationId xmlns:p14="http://schemas.microsoft.com/office/powerpoint/2010/main" val="304523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b="0" dirty="0"/>
          </a:p>
        </p:txBody>
      </p:sp>
      <p:sp>
        <p:nvSpPr>
          <p:cNvPr id="529" name="Google Shape;529;p3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61</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505" name="Google Shape;505;p3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62</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505" name="Google Shape;505;p3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63</a:t>
            </a:fld>
            <a:endParaRPr dirty="0"/>
          </a:p>
        </p:txBody>
      </p:sp>
    </p:spTree>
    <p:extLst>
      <p:ext uri="{BB962C8B-B14F-4D97-AF65-F5344CB8AC3E}">
        <p14:creationId xmlns:p14="http://schemas.microsoft.com/office/powerpoint/2010/main" val="1167159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2996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547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4</a:t>
            </a:fld>
            <a:endParaRPr lang="en-US" dirty="0"/>
          </a:p>
        </p:txBody>
      </p:sp>
    </p:spTree>
    <p:extLst>
      <p:ext uri="{BB962C8B-B14F-4D97-AF65-F5344CB8AC3E}">
        <p14:creationId xmlns:p14="http://schemas.microsoft.com/office/powerpoint/2010/main" val="3684456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3049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1049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365" name="Google Shape;365;p1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68</a:t>
            </a:fld>
            <a:endParaRPr dirty="0"/>
          </a:p>
        </p:txBody>
      </p:sp>
    </p:spTree>
    <p:extLst>
      <p:ext uri="{BB962C8B-B14F-4D97-AF65-F5344CB8AC3E}">
        <p14:creationId xmlns:p14="http://schemas.microsoft.com/office/powerpoint/2010/main" val="1170334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1717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0017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823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72</a:t>
            </a:fld>
            <a:endParaRPr lang="en-US" dirty="0"/>
          </a:p>
        </p:txBody>
      </p:sp>
    </p:spTree>
    <p:extLst>
      <p:ext uri="{BB962C8B-B14F-4D97-AF65-F5344CB8AC3E}">
        <p14:creationId xmlns:p14="http://schemas.microsoft.com/office/powerpoint/2010/main" val="154384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73</a:t>
            </a:fld>
            <a:endParaRPr lang="en-US" dirty="0"/>
          </a:p>
        </p:txBody>
      </p:sp>
    </p:spTree>
    <p:extLst>
      <p:ext uri="{BB962C8B-B14F-4D97-AF65-F5344CB8AC3E}">
        <p14:creationId xmlns:p14="http://schemas.microsoft.com/office/powerpoint/2010/main" val="2312399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322" name="Google Shape;322;p1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74</a:t>
            </a:fld>
            <a:endParaRPr dirty="0"/>
          </a:p>
        </p:txBody>
      </p:sp>
    </p:spTree>
    <p:extLst>
      <p:ext uri="{BB962C8B-B14F-4D97-AF65-F5344CB8AC3E}">
        <p14:creationId xmlns:p14="http://schemas.microsoft.com/office/powerpoint/2010/main" val="38466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5</a:t>
            </a:fld>
            <a:endParaRPr lang="en-US" dirty="0"/>
          </a:p>
        </p:txBody>
      </p:sp>
    </p:spTree>
    <p:extLst>
      <p:ext uri="{BB962C8B-B14F-4D97-AF65-F5344CB8AC3E}">
        <p14:creationId xmlns:p14="http://schemas.microsoft.com/office/powerpoint/2010/main" val="129387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78CE0-E22F-F94E-A740-CA4E1BFF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87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259" name="Google Shape;259;p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127307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284" name="Google Shape;284;p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286859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481" name="Google Shape;481;p2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542849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9"/>
        <p:cNvGrpSpPr/>
        <p:nvPr/>
      </p:nvGrpSpPr>
      <p:grpSpPr>
        <a:xfrm>
          <a:off x="0" y="0"/>
          <a:ext cx="0" cy="0"/>
          <a:chOff x="0" y="0"/>
          <a:chExt cx="0" cy="0"/>
        </a:xfrm>
      </p:grpSpPr>
      <p:sp>
        <p:nvSpPr>
          <p:cNvPr id="20" name="Google Shape;20;p3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7"/>
          <p:cNvSpPr/>
          <p:nvPr/>
        </p:nvSpPr>
        <p:spPr>
          <a:xfrm>
            <a:off x="15" y="6203092"/>
            <a:ext cx="12188825" cy="1952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24" name="Google Shape;24;p3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i="0" u="none" strike="noStrike" cap="none">
                <a:solidFill>
                  <a:schemeClr val="dk1"/>
                </a:solidFill>
                <a:latin typeface="Calibri"/>
                <a:ea typeface="Calibri"/>
                <a:cs typeface="Calibri"/>
                <a:sym typeface="Calibri"/>
              </a:defRPr>
            </a:lvl1pPr>
            <a:lvl2pPr marL="0" lvl="1" indent="0" algn="r">
              <a:spcBef>
                <a:spcPts val="0"/>
              </a:spcBef>
              <a:buNone/>
              <a:defRPr sz="1400" b="0" i="0" u="none" strike="noStrike" cap="none">
                <a:solidFill>
                  <a:schemeClr val="dk1"/>
                </a:solidFill>
                <a:latin typeface="Calibri"/>
                <a:ea typeface="Calibri"/>
                <a:cs typeface="Calibri"/>
                <a:sym typeface="Calibri"/>
              </a:defRPr>
            </a:lvl2pPr>
            <a:lvl3pPr marL="0" lvl="2" indent="0" algn="r">
              <a:spcBef>
                <a:spcPts val="0"/>
              </a:spcBef>
              <a:buNone/>
              <a:defRPr sz="1400" b="0" i="0" u="none" strike="noStrike" cap="none">
                <a:solidFill>
                  <a:schemeClr val="dk1"/>
                </a:solidFill>
                <a:latin typeface="Calibri"/>
                <a:ea typeface="Calibri"/>
                <a:cs typeface="Calibri"/>
                <a:sym typeface="Calibri"/>
              </a:defRPr>
            </a:lvl3pPr>
            <a:lvl4pPr marL="0" lvl="3" indent="0" algn="r">
              <a:spcBef>
                <a:spcPts val="0"/>
              </a:spcBef>
              <a:buNone/>
              <a:defRPr sz="1400" b="0" i="0" u="none" strike="noStrike" cap="none">
                <a:solidFill>
                  <a:schemeClr val="dk1"/>
                </a:solidFill>
                <a:latin typeface="Calibri"/>
                <a:ea typeface="Calibri"/>
                <a:cs typeface="Calibri"/>
                <a:sym typeface="Calibri"/>
              </a:defRPr>
            </a:lvl4pPr>
            <a:lvl5pPr marL="0" lvl="4" indent="0" algn="r">
              <a:spcBef>
                <a:spcPts val="0"/>
              </a:spcBef>
              <a:buNone/>
              <a:defRPr sz="1400" b="0" i="0" u="none" strike="noStrike" cap="none">
                <a:solidFill>
                  <a:schemeClr val="dk1"/>
                </a:solidFill>
                <a:latin typeface="Calibri"/>
                <a:ea typeface="Calibri"/>
                <a:cs typeface="Calibri"/>
                <a:sym typeface="Calibri"/>
              </a:defRPr>
            </a:lvl5pPr>
            <a:lvl6pPr marL="0" lvl="5" indent="0" algn="r">
              <a:spcBef>
                <a:spcPts val="0"/>
              </a:spcBef>
              <a:buNone/>
              <a:defRPr sz="1400" b="0" i="0" u="none" strike="noStrike" cap="none">
                <a:solidFill>
                  <a:schemeClr val="dk1"/>
                </a:solidFill>
                <a:latin typeface="Calibri"/>
                <a:ea typeface="Calibri"/>
                <a:cs typeface="Calibri"/>
                <a:sym typeface="Calibri"/>
              </a:defRPr>
            </a:lvl6pPr>
            <a:lvl7pPr marL="0" lvl="6" indent="0" algn="r">
              <a:spcBef>
                <a:spcPts val="0"/>
              </a:spcBef>
              <a:buNone/>
              <a:defRPr sz="1400" b="0" i="0" u="none" strike="noStrike" cap="none">
                <a:solidFill>
                  <a:schemeClr val="dk1"/>
                </a:solidFill>
                <a:latin typeface="Calibri"/>
                <a:ea typeface="Calibri"/>
                <a:cs typeface="Calibri"/>
                <a:sym typeface="Calibri"/>
              </a:defRPr>
            </a:lvl7pPr>
            <a:lvl8pPr marL="0" lvl="7" indent="0" algn="r">
              <a:spcBef>
                <a:spcPts val="0"/>
              </a:spcBef>
              <a:buNone/>
              <a:defRPr sz="1400" b="0" i="0" u="none" strike="noStrike" cap="none">
                <a:solidFill>
                  <a:schemeClr val="dk1"/>
                </a:solidFill>
                <a:latin typeface="Calibri"/>
                <a:ea typeface="Calibri"/>
                <a:cs typeface="Calibri"/>
                <a:sym typeface="Calibri"/>
              </a:defRPr>
            </a:lvl8pPr>
            <a:lvl9pPr marL="0" lvl="8" indent="0" algn="r">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27" name="Google Shape;27;p3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28" name="Google Shape;28;p37" descr="A close up of text on a black background&#10;&#10;Description automatically generated"/>
          <p:cNvPicPr preferRelativeResize="0"/>
          <p:nvPr/>
        </p:nvPicPr>
        <p:blipFill rotWithShape="1">
          <a:blip r:embed="rId2">
            <a:alphaModFix/>
          </a:blip>
          <a:srcRect/>
          <a:stretch/>
        </p:blipFill>
        <p:spPr>
          <a:xfrm>
            <a:off x="10197893" y="-18682"/>
            <a:ext cx="1915574" cy="23906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203092"/>
            <a:ext cx="12188825" cy="195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02111984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close up of text on a black background&#10;&#10;Description automatically generated">
            <a:extLst>
              <a:ext uri="{FF2B5EF4-FFF2-40B4-BE49-F238E27FC236}">
                <a16:creationId xmlns:a16="http://schemas.microsoft.com/office/drawing/2014/main" id="{EB963E81-FF52-4158-B4F1-1B94EA778535}"/>
              </a:ext>
            </a:extLst>
          </p:cNvPr>
          <p:cNvPicPr>
            <a:picLocks noChangeAspect="1"/>
          </p:cNvPicPr>
          <p:nvPr userDrawn="1"/>
        </p:nvPicPr>
        <p:blipFill>
          <a:blip r:embed="rId2"/>
          <a:stretch>
            <a:fillRect/>
          </a:stretch>
        </p:blipFill>
        <p:spPr>
          <a:xfrm>
            <a:off x="10197893" y="-18682"/>
            <a:ext cx="1915574" cy="2390636"/>
          </a:xfrm>
          <a:prstGeom prst="rect">
            <a:avLst/>
          </a:prstGeom>
        </p:spPr>
      </p:pic>
    </p:spTree>
    <p:extLst>
      <p:ext uri="{BB962C8B-B14F-4D97-AF65-F5344CB8AC3E}">
        <p14:creationId xmlns:p14="http://schemas.microsoft.com/office/powerpoint/2010/main" val="226055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text on a black background&#10;&#10;Description automatically generated">
            <a:extLst>
              <a:ext uri="{FF2B5EF4-FFF2-40B4-BE49-F238E27FC236}">
                <a16:creationId xmlns:a16="http://schemas.microsoft.com/office/drawing/2014/main" id="{B2FCB6BF-ADEB-4A14-B158-DA48FC45CC19}"/>
              </a:ext>
            </a:extLst>
          </p:cNvPr>
          <p:cNvPicPr>
            <a:picLocks noChangeAspect="1"/>
          </p:cNvPicPr>
          <p:nvPr userDrawn="1"/>
        </p:nvPicPr>
        <p:blipFill>
          <a:blip r:embed="rId2"/>
          <a:stretch>
            <a:fillRect/>
          </a:stretch>
        </p:blipFill>
        <p:spPr>
          <a:xfrm>
            <a:off x="10197893" y="-18682"/>
            <a:ext cx="1915574" cy="2390636"/>
          </a:xfrm>
          <a:prstGeom prst="rect">
            <a:avLst/>
          </a:prstGeom>
        </p:spPr>
      </p:pic>
    </p:spTree>
    <p:extLst>
      <p:ext uri="{BB962C8B-B14F-4D97-AF65-F5344CB8AC3E}">
        <p14:creationId xmlns:p14="http://schemas.microsoft.com/office/powerpoint/2010/main" val="209058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4937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561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1104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1400"/>
            </a:lvl1p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sz="1400"/>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78279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203092"/>
            <a:ext cx="12188825" cy="195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pic>
        <p:nvPicPr>
          <p:cNvPr id="10" name="Picture 9" descr="A close up of text on a black background&#10;&#10;Description automatically generated">
            <a:extLst>
              <a:ext uri="{FF2B5EF4-FFF2-40B4-BE49-F238E27FC236}">
                <a16:creationId xmlns:a16="http://schemas.microsoft.com/office/drawing/2014/main" id="{5CAFC112-D5E3-4368-BE82-7DE9FF90A957}"/>
              </a:ext>
            </a:extLst>
          </p:cNvPr>
          <p:cNvPicPr>
            <a:picLocks noChangeAspect="1"/>
          </p:cNvPicPr>
          <p:nvPr userDrawn="1"/>
        </p:nvPicPr>
        <p:blipFill>
          <a:blip r:embed="rId2"/>
          <a:stretch>
            <a:fillRect/>
          </a:stretch>
        </p:blipFill>
        <p:spPr>
          <a:xfrm>
            <a:off x="11066407" y="30746"/>
            <a:ext cx="1071773" cy="1337573"/>
          </a:xfrm>
          <a:prstGeom prst="rect">
            <a:avLst/>
          </a:prstGeom>
        </p:spPr>
      </p:pic>
    </p:spTree>
    <p:extLst>
      <p:ext uri="{BB962C8B-B14F-4D97-AF65-F5344CB8AC3E}">
        <p14:creationId xmlns:p14="http://schemas.microsoft.com/office/powerpoint/2010/main" val="74877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0" y="38597"/>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833815" y="0"/>
            <a:ext cx="270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pic>
        <p:nvPicPr>
          <p:cNvPr id="11" name="Picture 10" descr="A close up of text on a black background&#10;&#10;Description automatically generated">
            <a:extLst>
              <a:ext uri="{FF2B5EF4-FFF2-40B4-BE49-F238E27FC236}">
                <a16:creationId xmlns:a16="http://schemas.microsoft.com/office/drawing/2014/main" id="{35694757-A442-4E1D-B937-FC83BE1DF22E}"/>
              </a:ext>
            </a:extLst>
          </p:cNvPr>
          <p:cNvPicPr>
            <a:picLocks noChangeAspect="1"/>
          </p:cNvPicPr>
          <p:nvPr userDrawn="1"/>
        </p:nvPicPr>
        <p:blipFill>
          <a:blip r:embed="rId2"/>
          <a:stretch>
            <a:fillRect/>
          </a:stretch>
        </p:blipFill>
        <p:spPr>
          <a:xfrm>
            <a:off x="11066407" y="30746"/>
            <a:ext cx="1071773" cy="1337573"/>
          </a:xfrm>
          <a:prstGeom prst="rect">
            <a:avLst/>
          </a:prstGeom>
        </p:spPr>
      </p:pic>
    </p:spTree>
    <p:extLst>
      <p:ext uri="{BB962C8B-B14F-4D97-AF65-F5344CB8AC3E}">
        <p14:creationId xmlns:p14="http://schemas.microsoft.com/office/powerpoint/2010/main" val="1678281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833815" y="0"/>
            <a:ext cx="270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35856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793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8"/>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8"/>
          <p:cNvSpPr txBox="1">
            <a:spLocks noGrp="1"/>
          </p:cNvSpPr>
          <p:nvPr>
            <p:ph type="body" idx="1"/>
          </p:nvPr>
        </p:nvSpPr>
        <p:spPr>
          <a:xfrm>
            <a:off x="1097280" y="1351981"/>
            <a:ext cx="10058400" cy="451711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3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5"/>
        </a:solidFill>
        <a:effectLst/>
      </p:bgPr>
    </p:bg>
    <p:spTree>
      <p:nvGrpSpPr>
        <p:cNvPr id="1" name=""/>
        <p:cNvGrpSpPr/>
        <p:nvPr/>
      </p:nvGrpSpPr>
      <p:grpSpPr>
        <a:xfrm>
          <a:off x="0" y="0"/>
          <a:ext cx="0" cy="0"/>
          <a:chOff x="0" y="0"/>
          <a:chExt cx="0" cy="0"/>
        </a:xfrm>
      </p:grpSpPr>
      <p:sp>
        <p:nvSpPr>
          <p:cNvPr id="23" name="Graphic 10">
            <a:extLst>
              <a:ext uri="{FF2B5EF4-FFF2-40B4-BE49-F238E27FC236}">
                <a16:creationId xmlns:a16="http://schemas.microsoft.com/office/drawing/2014/main" id="{750609E5-CE3B-4880-AF1C-03AAE8F98B27}"/>
              </a:ext>
              <a:ext uri="{C183D7F6-B498-43B3-948B-1728B52AA6E4}">
                <adec:decorative xmlns:adec="http://schemas.microsoft.com/office/drawing/2017/decorative" val="1"/>
              </a:ext>
            </a:extLst>
          </p:cNvPr>
          <p:cNvSpPr/>
          <p:nvPr/>
        </p:nvSpPr>
        <p:spPr>
          <a:xfrm rot="2700000">
            <a:off x="175989" y="443117"/>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accent5"/>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p:nvSpPr>
          <p:cNvPr id="24" name="Graphic 10">
            <a:extLst>
              <a:ext uri="{FF2B5EF4-FFF2-40B4-BE49-F238E27FC236}">
                <a16:creationId xmlns:a16="http://schemas.microsoft.com/office/drawing/2014/main" id="{30A1EBAD-5F9E-43E3-852F-53FD94BE234C}"/>
              </a:ext>
              <a:ext uri="{C183D7F6-B498-43B3-948B-1728B52AA6E4}">
                <adec:decorative xmlns:adec="http://schemas.microsoft.com/office/drawing/2017/decorative" val="1"/>
              </a:ext>
            </a:extLst>
          </p:cNvPr>
          <p:cNvSpPr/>
          <p:nvPr/>
        </p:nvSpPr>
        <p:spPr>
          <a:xfrm rot="2700000">
            <a:off x="3678849" y="710118"/>
            <a:ext cx="485348" cy="485348"/>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accent5"/>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p:nvSpPr>
          <p:cNvPr id="26" name="Oval 25">
            <a:extLst>
              <a:ext uri="{FF2B5EF4-FFF2-40B4-BE49-F238E27FC236}">
                <a16:creationId xmlns:a16="http://schemas.microsoft.com/office/drawing/2014/main" id="{B12F733F-6A95-4365-941D-3C310EC06055}"/>
              </a:ext>
              <a:ext uri="{C183D7F6-B498-43B3-948B-1728B52AA6E4}">
                <adec:decorative xmlns:adec="http://schemas.microsoft.com/office/drawing/2017/decorative" val="1"/>
              </a:ext>
            </a:extLst>
          </p:cNvPr>
          <p:cNvSpPr/>
          <p:nvPr/>
        </p:nvSpPr>
        <p:spPr>
          <a:xfrm rot="10800000">
            <a:off x="1949364" y="328201"/>
            <a:ext cx="418430" cy="418430"/>
          </a:xfrm>
          <a:prstGeom prst="ellipse">
            <a:avLst/>
          </a:prstGeom>
          <a:solidFill>
            <a:schemeClr val="accent5"/>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p:nvSpPr>
          <p:cNvPr id="34" name="Title 1">
            <a:extLst>
              <a:ext uri="{FF2B5EF4-FFF2-40B4-BE49-F238E27FC236}">
                <a16:creationId xmlns:a16="http://schemas.microsoft.com/office/drawing/2014/main" id="{1F2624E7-C182-4BF3-A1CE-10E080235268}"/>
              </a:ext>
            </a:extLst>
          </p:cNvPr>
          <p:cNvSpPr>
            <a:spLocks noGrp="1"/>
          </p:cNvSpPr>
          <p:nvPr>
            <p:ph type="ctrTitle"/>
          </p:nvPr>
        </p:nvSpPr>
        <p:spPr>
          <a:xfrm>
            <a:off x="485634" y="575423"/>
            <a:ext cx="5435027" cy="3234577"/>
          </a:xfrm>
        </p:spPr>
        <p:txBody>
          <a:bodyPr anchor="b">
            <a:normAutofit/>
          </a:bodyPr>
          <a:lstStyle>
            <a:lvl1pPr>
              <a:defRPr sz="5400">
                <a:solidFill>
                  <a:schemeClr val="bg1"/>
                </a:solidFill>
              </a:defRPr>
            </a:lvl1pPr>
          </a:lstStyle>
          <a:p>
            <a:pPr algn="l"/>
            <a:r>
              <a:rPr lang="en-US" sz="5400">
                <a:solidFill>
                  <a:srgbClr val="FFFFFF"/>
                </a:solidFill>
              </a:rPr>
              <a:t>Click to edit Master title style</a:t>
            </a:r>
            <a:endParaRPr lang="en-US" sz="5400" dirty="0">
              <a:solidFill>
                <a:srgbClr val="FFFFFF"/>
              </a:solidFill>
            </a:endParaRPr>
          </a:p>
        </p:txBody>
      </p:sp>
      <p:sp>
        <p:nvSpPr>
          <p:cNvPr id="29" name="Subtitle 2">
            <a:extLst>
              <a:ext uri="{FF2B5EF4-FFF2-40B4-BE49-F238E27FC236}">
                <a16:creationId xmlns:a16="http://schemas.microsoft.com/office/drawing/2014/main" id="{2E173997-1548-44F7-B0A4-108B77F0B820}"/>
              </a:ext>
            </a:extLst>
          </p:cNvPr>
          <p:cNvSpPr>
            <a:spLocks noGrp="1"/>
          </p:cNvSpPr>
          <p:nvPr>
            <p:ph type="subTitle" idx="1"/>
          </p:nvPr>
        </p:nvSpPr>
        <p:spPr>
          <a:xfrm>
            <a:off x="485636" y="4004423"/>
            <a:ext cx="5435026" cy="2278154"/>
          </a:xfrm>
        </p:spPr>
        <p:txBody>
          <a:bodyPr anchor="t">
            <a:normAutofit/>
          </a:bodyPr>
          <a:lstStyle>
            <a:lvl1pPr marL="0" indent="0">
              <a:buNone/>
              <a:defRPr sz="2400">
                <a:solidFill>
                  <a:schemeClr val="bg1"/>
                </a:solidFill>
              </a:defRPr>
            </a:lvl1pPr>
          </a:lstStyle>
          <a:p>
            <a:pPr algn="l"/>
            <a:r>
              <a:rPr lang="en-US">
                <a:solidFill>
                  <a:srgbClr val="FFFFFF"/>
                </a:solidFill>
              </a:rPr>
              <a:t>Click to edit Master subtitle style</a:t>
            </a:r>
            <a:endParaRPr lang="en-US" dirty="0">
              <a:solidFill>
                <a:srgbClr val="FFFFFF"/>
              </a:solidFill>
            </a:endParaRPr>
          </a:p>
        </p:txBody>
      </p:sp>
      <p:sp>
        <p:nvSpPr>
          <p:cNvPr id="37" name="Picture Placeholder 34">
            <a:extLst>
              <a:ext uri="{FF2B5EF4-FFF2-40B4-BE49-F238E27FC236}">
                <a16:creationId xmlns:a16="http://schemas.microsoft.com/office/drawing/2014/main" id="{A37CD930-076A-4257-8800-922EDF1A0576}"/>
              </a:ext>
            </a:extLst>
          </p:cNvPr>
          <p:cNvSpPr>
            <a:spLocks noGrp="1"/>
          </p:cNvSpPr>
          <p:nvPr>
            <p:ph type="pic" sz="quarter" idx="13" hasCustomPrompt="1"/>
          </p:nvPr>
        </p:nvSpPr>
        <p:spPr>
          <a:xfrm>
            <a:off x="6197600" y="574675"/>
            <a:ext cx="5445125" cy="5749925"/>
          </a:xfrm>
        </p:spPr>
        <p:txBody>
          <a:bodyPr>
            <a:normAutofit/>
          </a:bodyPr>
          <a:lstStyle>
            <a:lvl1pPr marL="0" indent="0" algn="ctr">
              <a:buNone/>
              <a:defRPr sz="2000">
                <a:solidFill>
                  <a:schemeClr val="bg1"/>
                </a:solidFill>
              </a:defRPr>
            </a:lvl1pPr>
          </a:lstStyle>
          <a:p>
            <a:r>
              <a:rPr lang="en-US" dirty="0"/>
              <a:t>Insert photo here</a:t>
            </a:r>
          </a:p>
        </p:txBody>
      </p:sp>
      <p:sp>
        <p:nvSpPr>
          <p:cNvPr id="31" name="Date Placeholder 4">
            <a:extLst>
              <a:ext uri="{FF2B5EF4-FFF2-40B4-BE49-F238E27FC236}">
                <a16:creationId xmlns:a16="http://schemas.microsoft.com/office/drawing/2014/main" id="{B17F4254-E7F3-482D-83B2-F40E678DC31A}"/>
              </a:ext>
            </a:extLst>
          </p:cNvPr>
          <p:cNvSpPr>
            <a:spLocks noGrp="1"/>
          </p:cNvSpPr>
          <p:nvPr>
            <p:ph type="dt" sz="half" idx="10"/>
          </p:nvPr>
        </p:nvSpPr>
        <p:spPr>
          <a:xfrm>
            <a:off x="838200" y="6400800"/>
            <a:ext cx="2743200" cy="365125"/>
          </a:xfrm>
        </p:spPr>
        <p:txBody>
          <a:bodyPr/>
          <a:lstStyle/>
          <a:p>
            <a:r>
              <a:rPr lang="en-US" dirty="0">
                <a:solidFill>
                  <a:srgbClr val="FFFFFF"/>
                </a:solidFill>
              </a:rPr>
              <a:t>2/2/20XX</a:t>
            </a:r>
          </a:p>
        </p:txBody>
      </p:sp>
      <p:sp>
        <p:nvSpPr>
          <p:cNvPr id="32" name="Footer Placeholder 5">
            <a:extLst>
              <a:ext uri="{FF2B5EF4-FFF2-40B4-BE49-F238E27FC236}">
                <a16:creationId xmlns:a16="http://schemas.microsoft.com/office/drawing/2014/main" id="{69A3213B-8554-4293-925C-3977950B2FC8}"/>
              </a:ext>
            </a:extLst>
          </p:cNvPr>
          <p:cNvSpPr>
            <a:spLocks noGrp="1"/>
          </p:cNvSpPr>
          <p:nvPr>
            <p:ph type="ftr" sz="quarter" idx="11"/>
          </p:nvPr>
        </p:nvSpPr>
        <p:spPr>
          <a:xfrm>
            <a:off x="4038600" y="6400800"/>
            <a:ext cx="4114800" cy="365125"/>
          </a:xfrm>
        </p:spPr>
        <p:txBody>
          <a:bodyPr/>
          <a:lstStyle/>
          <a:p>
            <a:r>
              <a:rPr lang="en-US" dirty="0">
                <a:solidFill>
                  <a:srgbClr val="FFFFFF"/>
                </a:solidFill>
              </a:rPr>
              <a:t>PRESENTATION TITLE</a:t>
            </a:r>
          </a:p>
        </p:txBody>
      </p:sp>
      <p:sp>
        <p:nvSpPr>
          <p:cNvPr id="33" name="Slide Number Placeholder 6">
            <a:extLst>
              <a:ext uri="{FF2B5EF4-FFF2-40B4-BE49-F238E27FC236}">
                <a16:creationId xmlns:a16="http://schemas.microsoft.com/office/drawing/2014/main" id="{E6081EFA-FDDB-48B1-8F8F-506DAA8FB2BE}"/>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solidFill>
                  <a:srgbClr val="FFFFFF"/>
                </a:solidFill>
              </a:rPr>
              <a:pPr/>
              <a:t>‹#›</a:t>
            </a:fld>
            <a:endParaRPr lang="en-US" dirty="0">
              <a:solidFill>
                <a:srgbClr val="FFFFFF"/>
              </a:solidFill>
            </a:endParaRPr>
          </a:p>
        </p:txBody>
      </p:sp>
      <p:sp>
        <p:nvSpPr>
          <p:cNvPr id="39" name="Oval 38">
            <a:extLst>
              <a:ext uri="{FF2B5EF4-FFF2-40B4-BE49-F238E27FC236}">
                <a16:creationId xmlns:a16="http://schemas.microsoft.com/office/drawing/2014/main" id="{7A5EAFD9-C10D-423D-877A-A7E344B82A86}"/>
              </a:ext>
              <a:ext uri="{C183D7F6-B498-43B3-948B-1728B52AA6E4}">
                <adec:decorative xmlns:adec="http://schemas.microsoft.com/office/drawing/2017/decorative" val="1"/>
              </a:ext>
            </a:extLst>
          </p:cNvPr>
          <p:cNvSpPr/>
          <p:nvPr userDrawn="1"/>
        </p:nvSpPr>
        <p:spPr>
          <a:xfrm rot="10800000">
            <a:off x="11725987" y="6085893"/>
            <a:ext cx="261660" cy="261660"/>
          </a:xfrm>
          <a:prstGeom prst="ellipse">
            <a:avLst/>
          </a:prstGeom>
          <a:solidFill>
            <a:schemeClr val="accent5"/>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p:nvSpPr>
          <p:cNvPr id="41" name="Oval 40">
            <a:extLst>
              <a:ext uri="{FF2B5EF4-FFF2-40B4-BE49-F238E27FC236}">
                <a16:creationId xmlns:a16="http://schemas.microsoft.com/office/drawing/2014/main" id="{552E34FD-F45A-4FC4-A537-1CD327317B7F}"/>
              </a:ext>
              <a:ext uri="{C183D7F6-B498-43B3-948B-1728B52AA6E4}">
                <adec:decorative xmlns:adec="http://schemas.microsoft.com/office/drawing/2017/decorative" val="1"/>
              </a:ext>
            </a:extLst>
          </p:cNvPr>
          <p:cNvSpPr/>
          <p:nvPr userDrawn="1"/>
        </p:nvSpPr>
        <p:spPr>
          <a:xfrm rot="10800000">
            <a:off x="11234728" y="5325178"/>
            <a:ext cx="418430" cy="418430"/>
          </a:xfrm>
          <a:prstGeom prst="ellipse">
            <a:avLst/>
          </a:prstGeom>
          <a:solidFill>
            <a:schemeClr val="accent5"/>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Tree>
    <p:extLst>
      <p:ext uri="{BB962C8B-B14F-4D97-AF65-F5344CB8AC3E}">
        <p14:creationId xmlns:p14="http://schemas.microsoft.com/office/powerpoint/2010/main" val="119743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BE28B89-23CB-4E2C-9090-24A7CDF75E0C}"/>
              </a:ext>
              <a:ext uri="{C183D7F6-B498-43B3-948B-1728B52AA6E4}">
                <adec:decorative xmlns:adec="http://schemas.microsoft.com/office/drawing/2017/decorative" val="1"/>
              </a:ext>
            </a:extLst>
          </p:cNvPr>
          <p:cNvGrpSpPr/>
          <p:nvPr userDrawn="1"/>
        </p:nvGrpSpPr>
        <p:grpSpPr>
          <a:xfrm>
            <a:off x="127986" y="173174"/>
            <a:ext cx="11687253" cy="6145490"/>
            <a:chOff x="127986" y="173174"/>
            <a:chExt cx="11687253" cy="6145490"/>
          </a:xfrm>
        </p:grpSpPr>
        <p:sp useBgFill="1">
          <p:nvSpPr>
            <p:cNvPr id="10" name="Graphic 10">
              <a:extLst>
                <a:ext uri="{FF2B5EF4-FFF2-40B4-BE49-F238E27FC236}">
                  <a16:creationId xmlns:a16="http://schemas.microsoft.com/office/drawing/2014/main" id="{26535BF8-E789-4325-8C4F-264426E02116}"/>
                </a:ext>
              </a:extLst>
            </p:cNvPr>
            <p:cNvSpPr/>
            <p:nvPr/>
          </p:nvSpPr>
          <p:spPr>
            <a:xfrm rot="18900000" flipH="1">
              <a:off x="10799652" y="173174"/>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1" name="Oval 10">
              <a:extLst>
                <a:ext uri="{FF2B5EF4-FFF2-40B4-BE49-F238E27FC236}">
                  <a16:creationId xmlns:a16="http://schemas.microsoft.com/office/drawing/2014/main" id="{B78DBD66-1754-4720-8E59-A61B23F58E27}"/>
                </a:ext>
              </a:extLst>
            </p:cNvPr>
            <p:cNvSpPr/>
            <p:nvPr/>
          </p:nvSpPr>
          <p:spPr>
            <a:xfrm rot="10800000" flipH="1">
              <a:off x="10187575" y="200771"/>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75D17540-387A-482A-B432-46A1EFB58756}"/>
                </a:ext>
              </a:extLst>
            </p:cNvPr>
            <p:cNvSpPr/>
            <p:nvPr/>
          </p:nvSpPr>
          <p:spPr>
            <a:xfrm rot="10800000" flipH="1">
              <a:off x="127986" y="6031517"/>
              <a:ext cx="287147" cy="287147"/>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3" name="Oval 12">
              <a:extLst>
                <a:ext uri="{FF2B5EF4-FFF2-40B4-BE49-F238E27FC236}">
                  <a16:creationId xmlns:a16="http://schemas.microsoft.com/office/drawing/2014/main" id="{E29BA681-D191-4B3E-B7AD-D4DD1956C66B}"/>
                </a:ext>
              </a:extLst>
            </p:cNvPr>
            <p:cNvSpPr/>
            <p:nvPr/>
          </p:nvSpPr>
          <p:spPr>
            <a:xfrm rot="10800000" flipH="1">
              <a:off x="9714204" y="733387"/>
              <a:ext cx="348801" cy="34880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4" name="Title 1">
            <a:extLst>
              <a:ext uri="{FF2B5EF4-FFF2-40B4-BE49-F238E27FC236}">
                <a16:creationId xmlns:a16="http://schemas.microsoft.com/office/drawing/2014/main" id="{B0E8379E-F532-476C-8A66-79F96DB2E7A9}"/>
              </a:ext>
            </a:extLst>
          </p:cNvPr>
          <p:cNvSpPr>
            <a:spLocks noGrp="1"/>
          </p:cNvSpPr>
          <p:nvPr>
            <p:ph type="title"/>
          </p:nvPr>
        </p:nvSpPr>
        <p:spPr>
          <a:xfrm>
            <a:off x="5178252" y="544786"/>
            <a:ext cx="6400800" cy="1683971"/>
          </a:xfrm>
        </p:spPr>
        <p:txBody>
          <a:bodyPr anchor="b">
            <a:normAutofit/>
          </a:bodyPr>
          <a:lstStyle/>
          <a:p>
            <a:r>
              <a:rPr lang="en-US">
                <a:cs typeface="Segoe UI" panose="020B0502040204020203" pitchFamily="34" charset="0"/>
              </a:rPr>
              <a:t>Click to edit Master title style</a:t>
            </a:r>
            <a:endParaRPr lang="en-US" dirty="0">
              <a:cs typeface="Segoe UI" panose="020B0502040204020203" pitchFamily="34" charset="0"/>
            </a:endParaRPr>
          </a:p>
        </p:txBody>
      </p:sp>
      <p:sp>
        <p:nvSpPr>
          <p:cNvPr id="28" name="Picture Placeholder 22">
            <a:extLst>
              <a:ext uri="{FF2B5EF4-FFF2-40B4-BE49-F238E27FC236}">
                <a16:creationId xmlns:a16="http://schemas.microsoft.com/office/drawing/2014/main" id="{C1B7FDD6-4D3A-4AE1-B7D0-86DC45B0EA39}"/>
              </a:ext>
            </a:extLst>
          </p:cNvPr>
          <p:cNvSpPr>
            <a:spLocks noGrp="1"/>
          </p:cNvSpPr>
          <p:nvPr>
            <p:ph type="pic" sz="quarter" idx="13" hasCustomPrompt="1"/>
          </p:nvPr>
        </p:nvSpPr>
        <p:spPr>
          <a:xfrm>
            <a:off x="542925" y="574675"/>
            <a:ext cx="4022725" cy="1867360"/>
          </a:xfrm>
        </p:spPr>
        <p:txBody>
          <a:bodyPr>
            <a:normAutofit/>
          </a:bodyPr>
          <a:lstStyle>
            <a:lvl1pPr marL="0" indent="0" algn="ctr">
              <a:buNone/>
              <a:defRPr sz="2000"/>
            </a:lvl1pPr>
          </a:lstStyle>
          <a:p>
            <a:r>
              <a:rPr lang="en-US" dirty="0"/>
              <a:t>Insert photo here</a:t>
            </a:r>
          </a:p>
        </p:txBody>
      </p:sp>
      <p:sp>
        <p:nvSpPr>
          <p:cNvPr id="29" name="Picture Placeholder 24">
            <a:extLst>
              <a:ext uri="{FF2B5EF4-FFF2-40B4-BE49-F238E27FC236}">
                <a16:creationId xmlns:a16="http://schemas.microsoft.com/office/drawing/2014/main" id="{31A33AED-20A4-4373-814A-DA708A6CBE47}"/>
              </a:ext>
            </a:extLst>
          </p:cNvPr>
          <p:cNvSpPr>
            <a:spLocks noGrp="1"/>
          </p:cNvSpPr>
          <p:nvPr>
            <p:ph type="pic" sz="quarter" idx="14" hasCustomPrompt="1"/>
          </p:nvPr>
        </p:nvSpPr>
        <p:spPr>
          <a:xfrm>
            <a:off x="542925" y="2519163"/>
            <a:ext cx="4022725" cy="1843040"/>
          </a:xfrm>
        </p:spPr>
        <p:txBody>
          <a:bodyPr>
            <a:normAutofit/>
          </a:bodyPr>
          <a:lstStyle>
            <a:lvl1pPr marL="0" indent="0" algn="ctr">
              <a:buNone/>
              <a:defRPr sz="2000"/>
            </a:lvl1pPr>
          </a:lstStyle>
          <a:p>
            <a:r>
              <a:rPr lang="en-US" dirty="0"/>
              <a:t>Insert photo here</a:t>
            </a:r>
          </a:p>
        </p:txBody>
      </p:sp>
      <p:sp>
        <p:nvSpPr>
          <p:cNvPr id="30" name="Picture Placeholder 26">
            <a:extLst>
              <a:ext uri="{FF2B5EF4-FFF2-40B4-BE49-F238E27FC236}">
                <a16:creationId xmlns:a16="http://schemas.microsoft.com/office/drawing/2014/main" id="{912C8FB0-089E-45C8-820C-1DB37CF6EDD2}"/>
              </a:ext>
            </a:extLst>
          </p:cNvPr>
          <p:cNvSpPr>
            <a:spLocks noGrp="1"/>
          </p:cNvSpPr>
          <p:nvPr>
            <p:ph type="pic" sz="quarter" idx="15" hasCustomPrompt="1"/>
          </p:nvPr>
        </p:nvSpPr>
        <p:spPr>
          <a:xfrm>
            <a:off x="542925" y="4439331"/>
            <a:ext cx="4022725" cy="1879333"/>
          </a:xfrm>
        </p:spPr>
        <p:txBody>
          <a:bodyPr>
            <a:normAutofit/>
          </a:bodyPr>
          <a:lstStyle>
            <a:lvl1pPr marL="0" indent="0" algn="ctr">
              <a:buNone/>
              <a:defRPr sz="2000"/>
            </a:lvl1pPr>
          </a:lstStyle>
          <a:p>
            <a:r>
              <a:rPr lang="en-US" dirty="0"/>
              <a:t>Insert photo here</a:t>
            </a:r>
          </a:p>
        </p:txBody>
      </p:sp>
      <p:sp>
        <p:nvSpPr>
          <p:cNvPr id="18" name="Content Placeholder 2">
            <a:extLst>
              <a:ext uri="{FF2B5EF4-FFF2-40B4-BE49-F238E27FC236}">
                <a16:creationId xmlns:a16="http://schemas.microsoft.com/office/drawing/2014/main" id="{27E06B4D-C658-4E45-A3F7-F9764B1970D4}"/>
              </a:ext>
            </a:extLst>
          </p:cNvPr>
          <p:cNvSpPr>
            <a:spLocks noGrp="1"/>
          </p:cNvSpPr>
          <p:nvPr>
            <p:ph idx="1"/>
          </p:nvPr>
        </p:nvSpPr>
        <p:spPr>
          <a:xfrm>
            <a:off x="5178252" y="2409776"/>
            <a:ext cx="6400800" cy="3714837"/>
          </a:xfrm>
        </p:spPr>
        <p:txBody>
          <a:bodyPr anchor="t">
            <a:normAutofit/>
          </a:bodyPr>
          <a:lstStyle>
            <a:lvl1pPr>
              <a:lnSpc>
                <a:spcPct val="100000"/>
              </a:lnSpc>
              <a:buClr>
                <a:schemeClr val="accent6"/>
              </a:buClr>
              <a:defRPr/>
            </a:lvl1pPr>
          </a:lstStyle>
          <a:p>
            <a:pPr lvl="0">
              <a:lnSpc>
                <a:spcPct val="120000"/>
              </a:lnSpc>
              <a:buFont typeface="Aller" panose="020B0603020203020204" pitchFamily="34" charset="0"/>
              <a:buChar char="+"/>
            </a:pPr>
            <a:r>
              <a:rPr lang="en-US" sz="1800">
                <a:cs typeface="Segoe UI" panose="020B0502040204020203" pitchFamily="34" charset="0"/>
              </a:rPr>
              <a:t>Click to edit Master text styles</a:t>
            </a:r>
          </a:p>
        </p:txBody>
      </p:sp>
      <p:sp>
        <p:nvSpPr>
          <p:cNvPr id="19" name="Date Placeholder 4">
            <a:extLst>
              <a:ext uri="{FF2B5EF4-FFF2-40B4-BE49-F238E27FC236}">
                <a16:creationId xmlns:a16="http://schemas.microsoft.com/office/drawing/2014/main" id="{15A75550-8D38-4A9F-85E4-7A0AAC044353}"/>
              </a:ext>
            </a:extLst>
          </p:cNvPr>
          <p:cNvSpPr>
            <a:spLocks noGrp="1"/>
          </p:cNvSpPr>
          <p:nvPr>
            <p:ph type="dt" sz="half" idx="10"/>
          </p:nvPr>
        </p:nvSpPr>
        <p:spPr>
          <a:xfrm>
            <a:off x="838200" y="6400800"/>
            <a:ext cx="2743200" cy="365125"/>
          </a:xfrm>
        </p:spPr>
        <p:txBody>
          <a:bodyPr/>
          <a:lstStyle/>
          <a:p>
            <a:r>
              <a:rPr lang="en-US" dirty="0"/>
              <a:t>2/2/20XX</a:t>
            </a:r>
          </a:p>
        </p:txBody>
      </p:sp>
      <p:sp>
        <p:nvSpPr>
          <p:cNvPr id="20" name="Footer Placeholder 5">
            <a:extLst>
              <a:ext uri="{FF2B5EF4-FFF2-40B4-BE49-F238E27FC236}">
                <a16:creationId xmlns:a16="http://schemas.microsoft.com/office/drawing/2014/main" id="{38B8FA61-4080-4FE6-A841-33EBEFFA7F0E}"/>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21" name="Slide Number Placeholder 6">
            <a:extLst>
              <a:ext uri="{FF2B5EF4-FFF2-40B4-BE49-F238E27FC236}">
                <a16:creationId xmlns:a16="http://schemas.microsoft.com/office/drawing/2014/main" id="{D100CF52-3E48-4F45-8364-508D4B714566}"/>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305704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9" name="Graphic 10">
            <a:extLst>
              <a:ext uri="{FF2B5EF4-FFF2-40B4-BE49-F238E27FC236}">
                <a16:creationId xmlns:a16="http://schemas.microsoft.com/office/drawing/2014/main" id="{700F5C96-E2D7-4D19-99B6-D56001B8D3D4}"/>
              </a:ext>
              <a:ext uri="{C183D7F6-B498-43B3-948B-1728B52AA6E4}">
                <adec:decorative xmlns:adec="http://schemas.microsoft.com/office/drawing/2017/decorative" val="1"/>
              </a:ext>
            </a:extLst>
          </p:cNvPr>
          <p:cNvSpPr/>
          <p:nvPr userDrawn="1"/>
        </p:nvSpPr>
        <p:spPr>
          <a:xfrm rot="2700000">
            <a:off x="10891156" y="241085"/>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0" name="Oval 9">
            <a:extLst>
              <a:ext uri="{FF2B5EF4-FFF2-40B4-BE49-F238E27FC236}">
                <a16:creationId xmlns:a16="http://schemas.microsoft.com/office/drawing/2014/main" id="{C3AFF211-012D-43E4-B59F-BAFA07FEE0EF}"/>
              </a:ext>
              <a:ext uri="{C183D7F6-B498-43B3-948B-1728B52AA6E4}">
                <adec:decorative xmlns:adec="http://schemas.microsoft.com/office/drawing/2017/decorative" val="1"/>
              </a:ext>
            </a:extLst>
          </p:cNvPr>
          <p:cNvSpPr/>
          <p:nvPr userDrawn="1"/>
        </p:nvSpPr>
        <p:spPr>
          <a:xfrm rot="10800000">
            <a:off x="10734076" y="1394142"/>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p:nvSpPr>
          <p:cNvPr id="11" name="Title 1">
            <a:extLst>
              <a:ext uri="{FF2B5EF4-FFF2-40B4-BE49-F238E27FC236}">
                <a16:creationId xmlns:a16="http://schemas.microsoft.com/office/drawing/2014/main" id="{6525CA5D-5FF0-4FEA-A2FC-2239486D981A}"/>
              </a:ext>
            </a:extLst>
          </p:cNvPr>
          <p:cNvSpPr>
            <a:spLocks noGrp="1"/>
          </p:cNvSpPr>
          <p:nvPr>
            <p:ph type="title"/>
          </p:nvPr>
        </p:nvSpPr>
        <p:spPr>
          <a:xfrm>
            <a:off x="457199" y="566490"/>
            <a:ext cx="11238347" cy="1502704"/>
          </a:xfrm>
        </p:spPr>
        <p:txBody>
          <a:bodyPr anchor="ctr">
            <a:normAutofit/>
          </a:bodyPr>
          <a:lstStyle/>
          <a:p>
            <a:r>
              <a:rPr lang="en-US">
                <a:cs typeface="Segoe UI" panose="020B0502040204020203" pitchFamily="34" charset="0"/>
              </a:rPr>
              <a:t>Click to edit Master title style</a:t>
            </a:r>
            <a:endParaRPr lang="en-US" dirty="0">
              <a:cs typeface="Segoe UI" panose="020B0502040204020203" pitchFamily="34" charset="0"/>
            </a:endParaRPr>
          </a:p>
        </p:txBody>
      </p:sp>
      <p:sp>
        <p:nvSpPr>
          <p:cNvPr id="3" name="Content Placeholder 2">
            <a:extLst>
              <a:ext uri="{FF2B5EF4-FFF2-40B4-BE49-F238E27FC236}">
                <a16:creationId xmlns:a16="http://schemas.microsoft.com/office/drawing/2014/main" id="{A3976CE4-35AA-4B7D-B1D9-AFEC56F1F97C}"/>
              </a:ext>
            </a:extLst>
          </p:cNvPr>
          <p:cNvSpPr>
            <a:spLocks noGrp="1"/>
          </p:cNvSpPr>
          <p:nvPr>
            <p:ph sz="quarter" idx="14" hasCustomPrompt="1"/>
          </p:nvPr>
        </p:nvSpPr>
        <p:spPr>
          <a:xfrm>
            <a:off x="457201" y="2286000"/>
            <a:ext cx="5435600" cy="4005263"/>
          </a:xfrm>
        </p:spPr>
        <p:txBody>
          <a:bodyPr>
            <a:normAutofit/>
          </a:bodyPr>
          <a:lstStyle>
            <a:lvl1pPr marL="0" indent="0">
              <a:lnSpc>
                <a:spcPct val="100000"/>
              </a:lnSpc>
              <a:spcBef>
                <a:spcPts val="1000"/>
              </a:spcBef>
              <a:buNone/>
              <a:defRPr sz="1800" baseline="0"/>
            </a:lvl1pPr>
            <a:lvl2pPr marL="457200" indent="0">
              <a:lnSpc>
                <a:spcPct val="100000"/>
              </a:lnSpc>
              <a:spcBef>
                <a:spcPts val="1000"/>
              </a:spcBef>
              <a:buNone/>
              <a:defRPr/>
            </a:lvl2pPr>
            <a:lvl3pPr marL="914400" indent="0">
              <a:lnSpc>
                <a:spcPct val="100000"/>
              </a:lnSpc>
              <a:spcBef>
                <a:spcPts val="1000"/>
              </a:spcBef>
              <a:buNone/>
              <a:defRPr/>
            </a:lvl3pPr>
            <a:lvl4pPr marL="1371600" indent="0">
              <a:lnSpc>
                <a:spcPct val="100000"/>
              </a:lnSpc>
              <a:spcBef>
                <a:spcPts val="1000"/>
              </a:spcBef>
              <a:buNone/>
              <a:defRPr/>
            </a:lvl4pPr>
            <a:lvl5pPr marL="1828800" indent="0">
              <a:lnSpc>
                <a:spcPct val="100000"/>
              </a:lnSpc>
              <a:spcBef>
                <a:spcPts val="1000"/>
              </a:spcBef>
              <a:buNone/>
              <a:defRPr/>
            </a:lvl5pPr>
          </a:lstStyle>
          <a:p>
            <a:pPr lvl="0"/>
            <a:r>
              <a:rPr lang="en-US" dirty="0"/>
              <a:t>Object</a:t>
            </a:r>
          </a:p>
        </p:txBody>
      </p:sp>
      <p:sp>
        <p:nvSpPr>
          <p:cNvPr id="20" name="Picture Placeholder 18">
            <a:extLst>
              <a:ext uri="{FF2B5EF4-FFF2-40B4-BE49-F238E27FC236}">
                <a16:creationId xmlns:a16="http://schemas.microsoft.com/office/drawing/2014/main" id="{CA50A35E-7645-4F70-8ADA-229A6593E79D}"/>
              </a:ext>
            </a:extLst>
          </p:cNvPr>
          <p:cNvSpPr>
            <a:spLocks noGrp="1"/>
          </p:cNvSpPr>
          <p:nvPr>
            <p:ph type="pic" sz="quarter" idx="13" hasCustomPrompt="1"/>
          </p:nvPr>
        </p:nvSpPr>
        <p:spPr>
          <a:xfrm>
            <a:off x="6207125" y="2286000"/>
            <a:ext cx="5435600" cy="4038600"/>
          </a:xfrm>
        </p:spPr>
        <p:txBody>
          <a:bodyPr>
            <a:normAutofit/>
          </a:bodyPr>
          <a:lstStyle>
            <a:lvl1pPr marL="0" indent="0" algn="ctr">
              <a:buNone/>
              <a:defRPr sz="2000"/>
            </a:lvl1pPr>
          </a:lstStyle>
          <a:p>
            <a:r>
              <a:rPr lang="en-US" dirty="0"/>
              <a:t>Insert photo here</a:t>
            </a:r>
          </a:p>
        </p:txBody>
      </p:sp>
      <p:sp>
        <p:nvSpPr>
          <p:cNvPr id="15" name="Date Placeholder 4">
            <a:extLst>
              <a:ext uri="{FF2B5EF4-FFF2-40B4-BE49-F238E27FC236}">
                <a16:creationId xmlns:a16="http://schemas.microsoft.com/office/drawing/2014/main" id="{0190A104-68BF-4430-B596-8DF4AAFD6BA4}"/>
              </a:ext>
            </a:extLst>
          </p:cNvPr>
          <p:cNvSpPr>
            <a:spLocks noGrp="1"/>
          </p:cNvSpPr>
          <p:nvPr>
            <p:ph type="dt" sz="half" idx="10"/>
          </p:nvPr>
        </p:nvSpPr>
        <p:spPr>
          <a:xfrm>
            <a:off x="838200" y="6400800"/>
            <a:ext cx="2743200" cy="365125"/>
          </a:xfrm>
        </p:spPr>
        <p:txBody>
          <a:bodyPr/>
          <a:lstStyle/>
          <a:p>
            <a:r>
              <a:rPr lang="en-US" dirty="0"/>
              <a:t>2/2/20XX</a:t>
            </a:r>
          </a:p>
        </p:txBody>
      </p:sp>
      <p:sp>
        <p:nvSpPr>
          <p:cNvPr id="16" name="Footer Placeholder 5">
            <a:extLst>
              <a:ext uri="{FF2B5EF4-FFF2-40B4-BE49-F238E27FC236}">
                <a16:creationId xmlns:a16="http://schemas.microsoft.com/office/drawing/2014/main" id="{8CCC4275-F340-400B-8C07-11B2A7B22D7D}"/>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7" name="Slide Number Placeholder 6">
            <a:extLst>
              <a:ext uri="{FF2B5EF4-FFF2-40B4-BE49-F238E27FC236}">
                <a16:creationId xmlns:a16="http://schemas.microsoft.com/office/drawing/2014/main" id="{9C38366E-8B47-475F-9F64-91C075E2FE0A}"/>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58417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DDE94BA-93DF-4A00-A48C-185D23B2FF6B}"/>
              </a:ext>
            </a:extLst>
          </p:cNvPr>
          <p:cNvSpPr>
            <a:spLocks noGrp="1"/>
          </p:cNvSpPr>
          <p:nvPr>
            <p:ph type="ctrTitle"/>
          </p:nvPr>
        </p:nvSpPr>
        <p:spPr>
          <a:xfrm>
            <a:off x="5430848" y="728905"/>
            <a:ext cx="5922952" cy="3184274"/>
          </a:xfrm>
        </p:spPr>
        <p:txBody>
          <a:bodyPr anchor="b">
            <a:normAutofit/>
          </a:bodyPr>
          <a:lstStyle/>
          <a:p>
            <a:pPr algn="l"/>
            <a:r>
              <a:rPr lang="en-US" sz="5400"/>
              <a:t>Click to edit Master title style</a:t>
            </a:r>
            <a:endParaRPr lang="en-US" sz="5400" dirty="0"/>
          </a:p>
        </p:txBody>
      </p:sp>
      <p:sp>
        <p:nvSpPr>
          <p:cNvPr id="11" name="Subtitle 2">
            <a:extLst>
              <a:ext uri="{FF2B5EF4-FFF2-40B4-BE49-F238E27FC236}">
                <a16:creationId xmlns:a16="http://schemas.microsoft.com/office/drawing/2014/main" id="{4DBB12C2-98A6-4E7C-8122-E2EE21BFC7E7}"/>
              </a:ext>
            </a:extLst>
          </p:cNvPr>
          <p:cNvSpPr>
            <a:spLocks noGrp="1"/>
          </p:cNvSpPr>
          <p:nvPr>
            <p:ph type="subTitle" idx="1"/>
          </p:nvPr>
        </p:nvSpPr>
        <p:spPr>
          <a:xfrm>
            <a:off x="5397967" y="4072044"/>
            <a:ext cx="5942079" cy="1495379"/>
          </a:xfrm>
        </p:spPr>
        <p:txBody>
          <a:bodyPr/>
          <a:lstStyle>
            <a:lvl1pPr marL="0" indent="0">
              <a:buClr>
                <a:schemeClr val="accent6"/>
              </a:buClr>
              <a:buNone/>
              <a:defRPr/>
            </a:lvl1pPr>
          </a:lstStyle>
          <a:p>
            <a:pPr algn="l"/>
            <a:r>
              <a:rPr lang="en-US"/>
              <a:t>Click to edit Master subtitle style</a:t>
            </a:r>
            <a:endParaRPr lang="en-US" dirty="0"/>
          </a:p>
        </p:txBody>
      </p:sp>
      <p:sp>
        <p:nvSpPr>
          <p:cNvPr id="18" name="Date Placeholder 10">
            <a:extLst>
              <a:ext uri="{FF2B5EF4-FFF2-40B4-BE49-F238E27FC236}">
                <a16:creationId xmlns:a16="http://schemas.microsoft.com/office/drawing/2014/main" id="{AC49D1E9-8FDA-48E9-88F2-80DF0F22B64A}"/>
              </a:ext>
            </a:extLst>
          </p:cNvPr>
          <p:cNvSpPr>
            <a:spLocks noGrp="1"/>
          </p:cNvSpPr>
          <p:nvPr>
            <p:ph type="dt" sz="half" idx="10"/>
          </p:nvPr>
        </p:nvSpPr>
        <p:spPr>
          <a:xfrm>
            <a:off x="838200" y="6400800"/>
            <a:ext cx="2743200" cy="365125"/>
          </a:xfrm>
        </p:spPr>
        <p:txBody>
          <a:bodyPr/>
          <a:lstStyle/>
          <a:p>
            <a:r>
              <a:rPr lang="en-US" dirty="0"/>
              <a:t>2/2/20XX</a:t>
            </a:r>
          </a:p>
        </p:txBody>
      </p:sp>
      <p:sp>
        <p:nvSpPr>
          <p:cNvPr id="19" name="Footer Placeholder 11">
            <a:extLst>
              <a:ext uri="{FF2B5EF4-FFF2-40B4-BE49-F238E27FC236}">
                <a16:creationId xmlns:a16="http://schemas.microsoft.com/office/drawing/2014/main" id="{C4FC0EA3-7981-40EF-88D1-1AAF5E60F28B}"/>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20" name="Slide Number Placeholder 12">
            <a:extLst>
              <a:ext uri="{FF2B5EF4-FFF2-40B4-BE49-F238E27FC236}">
                <a16:creationId xmlns:a16="http://schemas.microsoft.com/office/drawing/2014/main" id="{E6BA146E-DA8D-460D-962E-8D54A903DF6D}"/>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16" name="Picture Placeholder 15">
            <a:extLst>
              <a:ext uri="{FF2B5EF4-FFF2-40B4-BE49-F238E27FC236}">
                <a16:creationId xmlns:a16="http://schemas.microsoft.com/office/drawing/2014/main" id="{3D93F340-CFEF-4E87-A7A5-E9177B914DB5}"/>
              </a:ext>
            </a:extLst>
          </p:cNvPr>
          <p:cNvSpPr>
            <a:spLocks noGrp="1"/>
          </p:cNvSpPr>
          <p:nvPr>
            <p:ph type="pic" sz="quarter" idx="13" hasCustomPrompt="1"/>
          </p:nvPr>
        </p:nvSpPr>
        <p:spPr>
          <a:xfrm>
            <a:off x="679450" y="574675"/>
            <a:ext cx="4311650" cy="2820988"/>
          </a:xfrm>
          <a:custGeom>
            <a:avLst/>
            <a:gdLst>
              <a:gd name="connsiteX0" fmla="*/ 337233 w 4311650"/>
              <a:gd name="connsiteY0" fmla="*/ 0 h 2820988"/>
              <a:gd name="connsiteX1" fmla="*/ 1035594 w 4311650"/>
              <a:gd name="connsiteY1" fmla="*/ 0 h 2820988"/>
              <a:gd name="connsiteX2" fmla="*/ 1035443 w 4311650"/>
              <a:gd name="connsiteY2" fmla="*/ 749 h 2820988"/>
              <a:gd name="connsiteX3" fmla="*/ 1209844 w 4311650"/>
              <a:gd name="connsiteY3" fmla="*/ 175150 h 2820988"/>
              <a:gd name="connsiteX4" fmla="*/ 1384245 w 4311650"/>
              <a:gd name="connsiteY4" fmla="*/ 749 h 2820988"/>
              <a:gd name="connsiteX5" fmla="*/ 1384094 w 4311650"/>
              <a:gd name="connsiteY5" fmla="*/ 0 h 2820988"/>
              <a:gd name="connsiteX6" fmla="*/ 4311650 w 4311650"/>
              <a:gd name="connsiteY6" fmla="*/ 0 h 2820988"/>
              <a:gd name="connsiteX7" fmla="*/ 4311650 w 4311650"/>
              <a:gd name="connsiteY7" fmla="*/ 2820988 h 2820988"/>
              <a:gd name="connsiteX8" fmla="*/ 0 w 4311650"/>
              <a:gd name="connsiteY8" fmla="*/ 2820988 h 2820988"/>
              <a:gd name="connsiteX9" fmla="*/ 0 w 4311650"/>
              <a:gd name="connsiteY9" fmla="*/ 337233 h 2820988"/>
              <a:gd name="connsiteX10" fmla="*/ 100372 w 4311650"/>
              <a:gd name="connsiteY10" fmla="*/ 236861 h 2820988"/>
              <a:gd name="connsiteX11" fmla="*/ 328865 w 4311650"/>
              <a:gd name="connsiteY11" fmla="*/ 465355 h 2820988"/>
              <a:gd name="connsiteX12" fmla="*/ 459438 w 4311650"/>
              <a:gd name="connsiteY12" fmla="*/ 465355 h 2820988"/>
              <a:gd name="connsiteX13" fmla="*/ 459438 w 4311650"/>
              <a:gd name="connsiteY13" fmla="*/ 334783 h 2820988"/>
              <a:gd name="connsiteX14" fmla="*/ 230944 w 4311650"/>
              <a:gd name="connsiteY14" fmla="*/ 106289 h 282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1650" h="2820988">
                <a:moveTo>
                  <a:pt x="337233" y="0"/>
                </a:moveTo>
                <a:lnTo>
                  <a:pt x="1035594" y="0"/>
                </a:lnTo>
                <a:lnTo>
                  <a:pt x="1035443" y="749"/>
                </a:lnTo>
                <a:cubicBezTo>
                  <a:pt x="1035443" y="97068"/>
                  <a:pt x="1113525" y="175150"/>
                  <a:pt x="1209844" y="175150"/>
                </a:cubicBezTo>
                <a:cubicBezTo>
                  <a:pt x="1306163" y="175150"/>
                  <a:pt x="1384245" y="97068"/>
                  <a:pt x="1384245" y="749"/>
                </a:cubicBezTo>
                <a:lnTo>
                  <a:pt x="1384094" y="0"/>
                </a:lnTo>
                <a:lnTo>
                  <a:pt x="4311650" y="0"/>
                </a:lnTo>
                <a:lnTo>
                  <a:pt x="4311650" y="2820988"/>
                </a:lnTo>
                <a:lnTo>
                  <a:pt x="0" y="2820988"/>
                </a:lnTo>
                <a:lnTo>
                  <a:pt x="0" y="337233"/>
                </a:lnTo>
                <a:lnTo>
                  <a:pt x="100372" y="236861"/>
                </a:lnTo>
                <a:lnTo>
                  <a:pt x="328865" y="465355"/>
                </a:lnTo>
                <a:cubicBezTo>
                  <a:pt x="364921" y="501411"/>
                  <a:pt x="423382" y="501411"/>
                  <a:pt x="459438" y="465355"/>
                </a:cubicBezTo>
                <a:cubicBezTo>
                  <a:pt x="495494" y="429299"/>
                  <a:pt x="495498" y="370842"/>
                  <a:pt x="459438" y="334783"/>
                </a:cubicBezTo>
                <a:lnTo>
                  <a:pt x="230944" y="106289"/>
                </a:lnTo>
                <a:close/>
              </a:path>
            </a:pathLst>
          </a:custGeom>
        </p:spPr>
        <p:txBody>
          <a:bodyPr wrap="square">
            <a:noAutofit/>
          </a:bodyPr>
          <a:lstStyle>
            <a:lvl1pPr marL="0" indent="0" algn="ctr">
              <a:buNone/>
              <a:defRPr sz="2000"/>
            </a:lvl1pPr>
          </a:lstStyle>
          <a:p>
            <a:r>
              <a:rPr lang="en-US" dirty="0"/>
              <a:t>Insert photo here</a:t>
            </a:r>
          </a:p>
        </p:txBody>
      </p:sp>
      <p:sp>
        <p:nvSpPr>
          <p:cNvPr id="26" name="Picture Placeholder 23">
            <a:extLst>
              <a:ext uri="{FF2B5EF4-FFF2-40B4-BE49-F238E27FC236}">
                <a16:creationId xmlns:a16="http://schemas.microsoft.com/office/drawing/2014/main" id="{CE34FBF6-A149-4B42-B3B9-271F169AFFA8}"/>
              </a:ext>
            </a:extLst>
          </p:cNvPr>
          <p:cNvSpPr>
            <a:spLocks noGrp="1"/>
          </p:cNvSpPr>
          <p:nvPr>
            <p:ph type="pic" sz="quarter" idx="14" hasCustomPrompt="1"/>
          </p:nvPr>
        </p:nvSpPr>
        <p:spPr>
          <a:xfrm>
            <a:off x="679450" y="3487738"/>
            <a:ext cx="4311650" cy="2833687"/>
          </a:xfrm>
        </p:spPr>
        <p:txBody>
          <a:bodyPr>
            <a:normAutofit/>
          </a:bodyPr>
          <a:lstStyle>
            <a:lvl1pPr marL="0" indent="0" algn="ctr">
              <a:buNone/>
              <a:defRPr sz="2000"/>
            </a:lvl1pPr>
          </a:lstStyle>
          <a:p>
            <a:r>
              <a:rPr lang="en-US" dirty="0"/>
              <a:t>Insert photo here</a:t>
            </a:r>
          </a:p>
        </p:txBody>
      </p:sp>
      <p:grpSp>
        <p:nvGrpSpPr>
          <p:cNvPr id="17" name="Group 16">
            <a:extLst>
              <a:ext uri="{FF2B5EF4-FFF2-40B4-BE49-F238E27FC236}">
                <a16:creationId xmlns:a16="http://schemas.microsoft.com/office/drawing/2014/main" id="{7CDB6B12-76FD-4280-86DE-B351366A1BC9}"/>
              </a:ext>
              <a:ext uri="{C183D7F6-B498-43B3-948B-1728B52AA6E4}">
                <adec:decorative xmlns:adec="http://schemas.microsoft.com/office/drawing/2017/decorative" val="1"/>
              </a:ext>
            </a:extLst>
          </p:cNvPr>
          <p:cNvGrpSpPr/>
          <p:nvPr userDrawn="1"/>
        </p:nvGrpSpPr>
        <p:grpSpPr>
          <a:xfrm>
            <a:off x="265908" y="173174"/>
            <a:ext cx="1797787" cy="1668695"/>
            <a:chOff x="265908" y="173174"/>
            <a:chExt cx="1797787" cy="1668695"/>
          </a:xfrm>
        </p:grpSpPr>
        <p:sp useBgFill="1">
          <p:nvSpPr>
            <p:cNvPr id="21" name="Graphic 10">
              <a:extLst>
                <a:ext uri="{FF2B5EF4-FFF2-40B4-BE49-F238E27FC236}">
                  <a16:creationId xmlns:a16="http://schemas.microsoft.com/office/drawing/2014/main" id="{0DCFA73E-0BBC-4BDD-A0D3-396BC9C659B0}"/>
                </a:ext>
              </a:extLst>
            </p:cNvPr>
            <p:cNvSpPr/>
            <p:nvPr/>
          </p:nvSpPr>
          <p:spPr>
            <a:xfrm rot="2700000">
              <a:off x="272028" y="173174"/>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2" name="Oval 21">
              <a:extLst>
                <a:ext uri="{FF2B5EF4-FFF2-40B4-BE49-F238E27FC236}">
                  <a16:creationId xmlns:a16="http://schemas.microsoft.com/office/drawing/2014/main" id="{CA1CA5DB-AEE4-4355-8599-F7BD50C85C79}"/>
                </a:ext>
              </a:extLst>
            </p:cNvPr>
            <p:cNvSpPr/>
            <p:nvPr/>
          </p:nvSpPr>
          <p:spPr>
            <a:xfrm rot="10800000">
              <a:off x="265908" y="1557961"/>
              <a:ext cx="283908" cy="283908"/>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3" name="Oval 22">
              <a:extLst>
                <a:ext uri="{FF2B5EF4-FFF2-40B4-BE49-F238E27FC236}">
                  <a16:creationId xmlns:a16="http://schemas.microsoft.com/office/drawing/2014/main" id="{2005B60E-16D1-4A97-8788-9718DAF6AA95}"/>
                </a:ext>
              </a:extLst>
            </p:cNvPr>
            <p:cNvSpPr/>
            <p:nvPr/>
          </p:nvSpPr>
          <p:spPr>
            <a:xfrm rot="10800000">
              <a:off x="1714894" y="401024"/>
              <a:ext cx="348801" cy="34880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Tree>
    <p:extLst>
      <p:ext uri="{BB962C8B-B14F-4D97-AF65-F5344CB8AC3E}">
        <p14:creationId xmlns:p14="http://schemas.microsoft.com/office/powerpoint/2010/main" val="3123894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FE2DC9A-7C93-4FE3-B388-FB7A243D948E}"/>
              </a:ext>
            </a:extLst>
          </p:cNvPr>
          <p:cNvSpPr>
            <a:spLocks noGrp="1"/>
          </p:cNvSpPr>
          <p:nvPr>
            <p:ph type="title"/>
          </p:nvPr>
        </p:nvSpPr>
        <p:spPr>
          <a:xfrm>
            <a:off x="822352" y="566127"/>
            <a:ext cx="10531448" cy="1386498"/>
          </a:xfrm>
        </p:spPr>
        <p:txBody>
          <a:bodyPr anchor="ctr">
            <a:normAutofit/>
          </a:bodyPr>
          <a:lstStyle>
            <a:lvl1pPr algn="ctr">
              <a:defRPr/>
            </a:lvl1pPr>
          </a:lstStyle>
          <a:p>
            <a:pPr algn="ctr"/>
            <a:r>
              <a:rPr lang="en-US">
                <a:latin typeface="Aller" panose="020B0603020203020204" pitchFamily="34" charset="0"/>
                <a:cs typeface="Segoe UI" panose="020B0502040204020203" pitchFamily="34" charset="0"/>
              </a:rPr>
              <a:t>Click to edit Master title style</a:t>
            </a:r>
            <a:endParaRPr lang="en-US" dirty="0">
              <a:latin typeface="Aller" panose="020B0603020203020204"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128A406E-B859-428A-BEC7-33F294F0F71D}"/>
              </a:ext>
              <a:ext uri="{C183D7F6-B498-43B3-948B-1728B52AA6E4}">
                <adec:decorative xmlns:adec="http://schemas.microsoft.com/office/drawing/2017/decorative" val="1"/>
              </a:ext>
            </a:extLst>
          </p:cNvPr>
          <p:cNvGrpSpPr/>
          <p:nvPr userDrawn="1"/>
        </p:nvGrpSpPr>
        <p:grpSpPr>
          <a:xfrm>
            <a:off x="9969500" y="206142"/>
            <a:ext cx="2102143" cy="1530997"/>
            <a:chOff x="9969500" y="206142"/>
            <a:chExt cx="2102143" cy="1530997"/>
          </a:xfrm>
        </p:grpSpPr>
        <p:sp useBgFill="1">
          <p:nvSpPr>
            <p:cNvPr id="14" name="Graphic 10">
              <a:extLst>
                <a:ext uri="{FF2B5EF4-FFF2-40B4-BE49-F238E27FC236}">
                  <a16:creationId xmlns:a16="http://schemas.microsoft.com/office/drawing/2014/main" id="{3B215ABC-BA07-4988-85DE-DE8F4BC0E073}"/>
                </a:ext>
              </a:extLst>
            </p:cNvPr>
            <p:cNvSpPr/>
            <p:nvPr/>
          </p:nvSpPr>
          <p:spPr>
            <a:xfrm rot="2700000">
              <a:off x="11146356" y="206142"/>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5" name="Oval 14">
              <a:extLst>
                <a:ext uri="{FF2B5EF4-FFF2-40B4-BE49-F238E27FC236}">
                  <a16:creationId xmlns:a16="http://schemas.microsoft.com/office/drawing/2014/main" id="{D909885A-5D3C-4D71-A937-69B3D935C302}"/>
                </a:ext>
              </a:extLst>
            </p:cNvPr>
            <p:cNvSpPr/>
            <p:nvPr/>
          </p:nvSpPr>
          <p:spPr>
            <a:xfrm rot="10800000">
              <a:off x="10972800" y="1475479"/>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6" name="Oval 15">
              <a:extLst>
                <a:ext uri="{FF2B5EF4-FFF2-40B4-BE49-F238E27FC236}">
                  <a16:creationId xmlns:a16="http://schemas.microsoft.com/office/drawing/2014/main" id="{1C2CCEA3-5FBC-4911-BC8F-47522E1C7A48}"/>
                </a:ext>
              </a:extLst>
            </p:cNvPr>
            <p:cNvSpPr/>
            <p:nvPr/>
          </p:nvSpPr>
          <p:spPr>
            <a:xfrm rot="10800000">
              <a:off x="9969500" y="380388"/>
              <a:ext cx="642322" cy="642322"/>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8" name="Date Placeholder 2">
            <a:extLst>
              <a:ext uri="{FF2B5EF4-FFF2-40B4-BE49-F238E27FC236}">
                <a16:creationId xmlns:a16="http://schemas.microsoft.com/office/drawing/2014/main" id="{CEBDC8E3-DB7D-444D-B9B6-36628B962FB7}"/>
              </a:ext>
            </a:extLst>
          </p:cNvPr>
          <p:cNvSpPr>
            <a:spLocks noGrp="1"/>
          </p:cNvSpPr>
          <p:nvPr>
            <p:ph type="dt" sz="half" idx="10"/>
          </p:nvPr>
        </p:nvSpPr>
        <p:spPr>
          <a:xfrm>
            <a:off x="838200" y="6400800"/>
            <a:ext cx="2743200" cy="365125"/>
          </a:xfrm>
        </p:spPr>
        <p:txBody>
          <a:bodyPr/>
          <a:lstStyle/>
          <a:p>
            <a:r>
              <a:rPr lang="en-US" dirty="0"/>
              <a:t>2/2/20XX</a:t>
            </a:r>
          </a:p>
        </p:txBody>
      </p:sp>
      <p:sp>
        <p:nvSpPr>
          <p:cNvPr id="19" name="Footer Placeholder 5">
            <a:extLst>
              <a:ext uri="{FF2B5EF4-FFF2-40B4-BE49-F238E27FC236}">
                <a16:creationId xmlns:a16="http://schemas.microsoft.com/office/drawing/2014/main" id="{04CF7828-4D00-4A80-A2C2-488A6CBE1601}"/>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20" name="Slide Number Placeholder 6">
            <a:extLst>
              <a:ext uri="{FF2B5EF4-FFF2-40B4-BE49-F238E27FC236}">
                <a16:creationId xmlns:a16="http://schemas.microsoft.com/office/drawing/2014/main" id="{1A7427F8-39B8-4BCB-8133-43D6D1ABAA7C}"/>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3" name="Content Placeholder 2">
            <a:extLst>
              <a:ext uri="{FF2B5EF4-FFF2-40B4-BE49-F238E27FC236}">
                <a16:creationId xmlns:a16="http://schemas.microsoft.com/office/drawing/2014/main" id="{E2EEF69E-6727-40D9-9752-CE0768FA0791}"/>
              </a:ext>
            </a:extLst>
          </p:cNvPr>
          <p:cNvSpPr>
            <a:spLocks noGrp="1"/>
          </p:cNvSpPr>
          <p:nvPr>
            <p:ph sz="quarter" idx="13" hasCustomPrompt="1"/>
          </p:nvPr>
        </p:nvSpPr>
        <p:spPr>
          <a:xfrm>
            <a:off x="1335088" y="1952625"/>
            <a:ext cx="9521825" cy="404971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Content</a:t>
            </a:r>
          </a:p>
        </p:txBody>
      </p:sp>
    </p:spTree>
    <p:extLst>
      <p:ext uri="{BB962C8B-B14F-4D97-AF65-F5344CB8AC3E}">
        <p14:creationId xmlns:p14="http://schemas.microsoft.com/office/powerpoint/2010/main" val="220242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93AFB7-EE11-42A5-A443-CEE872841BD5}"/>
              </a:ext>
            </a:extLst>
          </p:cNvPr>
          <p:cNvSpPr>
            <a:spLocks noGrp="1"/>
          </p:cNvSpPr>
          <p:nvPr>
            <p:ph type="title"/>
          </p:nvPr>
        </p:nvSpPr>
        <p:spPr>
          <a:xfrm>
            <a:off x="822352" y="566127"/>
            <a:ext cx="10531448" cy="1386498"/>
          </a:xfrm>
        </p:spPr>
        <p:txBody>
          <a:bodyPr anchor="ctr">
            <a:normAutofit/>
          </a:bodyPr>
          <a:lstStyle>
            <a:lvl1pPr algn="ctr">
              <a:defRPr/>
            </a:lvl1pPr>
          </a:lstStyle>
          <a:p>
            <a:pPr algn="ctr"/>
            <a:r>
              <a:rPr lang="en-US">
                <a:latin typeface="Aller" panose="020B0603020203020204" pitchFamily="34" charset="0"/>
                <a:cs typeface="Segoe UI" panose="020B0502040204020203" pitchFamily="34" charset="0"/>
              </a:rPr>
              <a:t>Click to edit Master title style</a:t>
            </a:r>
            <a:endParaRPr lang="en-US" dirty="0">
              <a:latin typeface="Aller" panose="020B060302020302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24365C1B-8502-4C76-A183-977A61681004}"/>
              </a:ext>
              <a:ext uri="{C183D7F6-B498-43B3-948B-1728B52AA6E4}">
                <adec:decorative xmlns:adec="http://schemas.microsoft.com/office/drawing/2017/decorative" val="1"/>
              </a:ext>
            </a:extLst>
          </p:cNvPr>
          <p:cNvGrpSpPr/>
          <p:nvPr userDrawn="1"/>
        </p:nvGrpSpPr>
        <p:grpSpPr>
          <a:xfrm>
            <a:off x="9969500" y="206142"/>
            <a:ext cx="2102143" cy="1530997"/>
            <a:chOff x="9969500" y="206142"/>
            <a:chExt cx="2102143" cy="1530997"/>
          </a:xfrm>
        </p:grpSpPr>
        <p:sp useBgFill="1">
          <p:nvSpPr>
            <p:cNvPr id="8" name="Graphic 10">
              <a:extLst>
                <a:ext uri="{FF2B5EF4-FFF2-40B4-BE49-F238E27FC236}">
                  <a16:creationId xmlns:a16="http://schemas.microsoft.com/office/drawing/2014/main" id="{8B301D95-DC48-420E-A7BA-A8B0209F7CC6}"/>
                </a:ext>
              </a:extLst>
            </p:cNvPr>
            <p:cNvSpPr/>
            <p:nvPr/>
          </p:nvSpPr>
          <p:spPr>
            <a:xfrm rot="2700000">
              <a:off x="11146356" y="206142"/>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9" name="Oval 8">
              <a:extLst>
                <a:ext uri="{FF2B5EF4-FFF2-40B4-BE49-F238E27FC236}">
                  <a16:creationId xmlns:a16="http://schemas.microsoft.com/office/drawing/2014/main" id="{4437A3E9-B343-4F63-8EB3-E20E196ADA6F}"/>
                </a:ext>
              </a:extLst>
            </p:cNvPr>
            <p:cNvSpPr/>
            <p:nvPr/>
          </p:nvSpPr>
          <p:spPr>
            <a:xfrm rot="10800000">
              <a:off x="10972800" y="1475479"/>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0" name="Oval 9">
              <a:extLst>
                <a:ext uri="{FF2B5EF4-FFF2-40B4-BE49-F238E27FC236}">
                  <a16:creationId xmlns:a16="http://schemas.microsoft.com/office/drawing/2014/main" id="{1CE068AC-F212-42BF-A1F0-707A57D7DE65}"/>
                </a:ext>
              </a:extLst>
            </p:cNvPr>
            <p:cNvSpPr/>
            <p:nvPr/>
          </p:nvSpPr>
          <p:spPr>
            <a:xfrm rot="10800000">
              <a:off x="9969500" y="380388"/>
              <a:ext cx="642322" cy="642322"/>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1" name="Date Placeholder 2">
            <a:extLst>
              <a:ext uri="{FF2B5EF4-FFF2-40B4-BE49-F238E27FC236}">
                <a16:creationId xmlns:a16="http://schemas.microsoft.com/office/drawing/2014/main" id="{0538589D-580E-49A3-9B5F-41A31152C491}"/>
              </a:ext>
            </a:extLst>
          </p:cNvPr>
          <p:cNvSpPr>
            <a:spLocks noGrp="1"/>
          </p:cNvSpPr>
          <p:nvPr>
            <p:ph type="dt" sz="half" idx="10"/>
          </p:nvPr>
        </p:nvSpPr>
        <p:spPr>
          <a:xfrm>
            <a:off x="838200" y="6400800"/>
            <a:ext cx="2743200" cy="365125"/>
          </a:xfrm>
        </p:spPr>
        <p:txBody>
          <a:bodyPr/>
          <a:lstStyle/>
          <a:p>
            <a:r>
              <a:rPr lang="en-US" dirty="0"/>
              <a:t>2/2/20XX</a:t>
            </a:r>
          </a:p>
        </p:txBody>
      </p:sp>
      <p:sp>
        <p:nvSpPr>
          <p:cNvPr id="12" name="Footer Placeholder 5">
            <a:extLst>
              <a:ext uri="{FF2B5EF4-FFF2-40B4-BE49-F238E27FC236}">
                <a16:creationId xmlns:a16="http://schemas.microsoft.com/office/drawing/2014/main" id="{9AFEC8BE-6E4C-4E48-A75A-8F63DDB25739}"/>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3" name="Slide Number Placeholder 6">
            <a:extLst>
              <a:ext uri="{FF2B5EF4-FFF2-40B4-BE49-F238E27FC236}">
                <a16:creationId xmlns:a16="http://schemas.microsoft.com/office/drawing/2014/main" id="{3CE8A72A-AC7D-4CE3-9724-0A703AEEB0F5}"/>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3" name="Content Placeholder 2">
            <a:extLst>
              <a:ext uri="{FF2B5EF4-FFF2-40B4-BE49-F238E27FC236}">
                <a16:creationId xmlns:a16="http://schemas.microsoft.com/office/drawing/2014/main" id="{8450B9E2-00B0-4447-A8A1-C344DC673C6B}"/>
              </a:ext>
            </a:extLst>
          </p:cNvPr>
          <p:cNvSpPr>
            <a:spLocks noGrp="1"/>
          </p:cNvSpPr>
          <p:nvPr>
            <p:ph sz="quarter" idx="13" hasCustomPrompt="1"/>
          </p:nvPr>
        </p:nvSpPr>
        <p:spPr>
          <a:xfrm>
            <a:off x="1762125" y="2362200"/>
            <a:ext cx="8639175" cy="3314700"/>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Content</a:t>
            </a:r>
          </a:p>
        </p:txBody>
      </p:sp>
    </p:spTree>
    <p:extLst>
      <p:ext uri="{BB962C8B-B14F-4D97-AF65-F5344CB8AC3E}">
        <p14:creationId xmlns:p14="http://schemas.microsoft.com/office/powerpoint/2010/main" val="3025923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4A9F27B-681F-4AFD-B774-93B4D7E7C4AB}"/>
              </a:ext>
            </a:extLst>
          </p:cNvPr>
          <p:cNvSpPr>
            <a:spLocks noGrp="1"/>
          </p:cNvSpPr>
          <p:nvPr>
            <p:ph type="pic" sz="quarter" idx="13" hasCustomPrompt="1"/>
          </p:nvPr>
        </p:nvSpPr>
        <p:spPr>
          <a:xfrm>
            <a:off x="542925" y="0"/>
            <a:ext cx="11106150" cy="6303588"/>
          </a:xfrm>
          <a:custGeom>
            <a:avLst/>
            <a:gdLst>
              <a:gd name="connsiteX0" fmla="*/ 0 w 11106150"/>
              <a:gd name="connsiteY0" fmla="*/ 0 h 6303588"/>
              <a:gd name="connsiteX1" fmla="*/ 11106150 w 11106150"/>
              <a:gd name="connsiteY1" fmla="*/ 0 h 6303588"/>
              <a:gd name="connsiteX2" fmla="*/ 11106150 w 11106150"/>
              <a:gd name="connsiteY2" fmla="*/ 5562639 h 6303588"/>
              <a:gd name="connsiteX3" fmla="*/ 11105955 w 11106150"/>
              <a:gd name="connsiteY3" fmla="*/ 5562599 h 6303588"/>
              <a:gd name="connsiteX4" fmla="*/ 10938762 w 11106150"/>
              <a:gd name="connsiteY4" fmla="*/ 5729792 h 6303588"/>
              <a:gd name="connsiteX5" fmla="*/ 11105955 w 11106150"/>
              <a:gd name="connsiteY5" fmla="*/ 5896985 h 6303588"/>
              <a:gd name="connsiteX6" fmla="*/ 11106150 w 11106150"/>
              <a:gd name="connsiteY6" fmla="*/ 5896946 h 6303588"/>
              <a:gd name="connsiteX7" fmla="*/ 11106150 w 11106150"/>
              <a:gd name="connsiteY7" fmla="*/ 6303588 h 6303588"/>
              <a:gd name="connsiteX8" fmla="*/ 0 w 11106150"/>
              <a:gd name="connsiteY8" fmla="*/ 6303588 h 6303588"/>
              <a:gd name="connsiteX9" fmla="*/ 0 w 11106150"/>
              <a:gd name="connsiteY9" fmla="*/ 1178324 h 6303588"/>
              <a:gd name="connsiteX10" fmla="*/ 195 w 11106150"/>
              <a:gd name="connsiteY10" fmla="*/ 1178130 h 6303588"/>
              <a:gd name="connsiteX11" fmla="*/ 194290 w 11106150"/>
              <a:gd name="connsiteY11" fmla="*/ 1372225 h 6303588"/>
              <a:gd name="connsiteX12" fmla="*/ 305205 w 11106150"/>
              <a:gd name="connsiteY12" fmla="*/ 1372225 h 6303588"/>
              <a:gd name="connsiteX13" fmla="*/ 305205 w 11106150"/>
              <a:gd name="connsiteY13" fmla="*/ 1261310 h 6303588"/>
              <a:gd name="connsiteX14" fmla="*/ 111110 w 11106150"/>
              <a:gd name="connsiteY14" fmla="*/ 1067214 h 6303588"/>
              <a:gd name="connsiteX15" fmla="*/ 305202 w 11106150"/>
              <a:gd name="connsiteY15" fmla="*/ 873123 h 6303588"/>
              <a:gd name="connsiteX16" fmla="*/ 305202 w 11106150"/>
              <a:gd name="connsiteY16" fmla="*/ 762207 h 6303588"/>
              <a:gd name="connsiteX17" fmla="*/ 194286 w 11106150"/>
              <a:gd name="connsiteY17" fmla="*/ 762207 h 6303588"/>
              <a:gd name="connsiteX18" fmla="*/ 191 w 11106150"/>
              <a:gd name="connsiteY18" fmla="*/ 956302 h 6303588"/>
              <a:gd name="connsiteX19" fmla="*/ 0 w 11106150"/>
              <a:gd name="connsiteY19" fmla="*/ 956111 h 63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06150" h="6303588">
                <a:moveTo>
                  <a:pt x="0" y="0"/>
                </a:moveTo>
                <a:lnTo>
                  <a:pt x="11106150" y="0"/>
                </a:lnTo>
                <a:lnTo>
                  <a:pt x="11106150" y="5562639"/>
                </a:lnTo>
                <a:lnTo>
                  <a:pt x="11105955" y="5562599"/>
                </a:lnTo>
                <a:cubicBezTo>
                  <a:pt x="11013617" y="5562599"/>
                  <a:pt x="10938762" y="5637454"/>
                  <a:pt x="10938762" y="5729792"/>
                </a:cubicBezTo>
                <a:cubicBezTo>
                  <a:pt x="10938762" y="5822130"/>
                  <a:pt x="11013617" y="5896985"/>
                  <a:pt x="11105955" y="5896985"/>
                </a:cubicBezTo>
                <a:lnTo>
                  <a:pt x="11106150" y="5896946"/>
                </a:lnTo>
                <a:lnTo>
                  <a:pt x="11106150" y="6303588"/>
                </a:lnTo>
                <a:lnTo>
                  <a:pt x="0" y="6303588"/>
                </a:lnTo>
                <a:lnTo>
                  <a:pt x="0" y="1178324"/>
                </a:lnTo>
                <a:lnTo>
                  <a:pt x="195" y="1178130"/>
                </a:lnTo>
                <a:lnTo>
                  <a:pt x="194290" y="1372225"/>
                </a:lnTo>
                <a:cubicBezTo>
                  <a:pt x="224917" y="1402853"/>
                  <a:pt x="274577" y="1402853"/>
                  <a:pt x="305205" y="1372225"/>
                </a:cubicBezTo>
                <a:cubicBezTo>
                  <a:pt x="335833" y="1341597"/>
                  <a:pt x="335836" y="1291941"/>
                  <a:pt x="305205" y="1261310"/>
                </a:cubicBezTo>
                <a:lnTo>
                  <a:pt x="111110" y="1067214"/>
                </a:lnTo>
                <a:lnTo>
                  <a:pt x="305202" y="873123"/>
                </a:lnTo>
                <a:cubicBezTo>
                  <a:pt x="335830" y="842495"/>
                  <a:pt x="335833" y="792838"/>
                  <a:pt x="305202" y="762207"/>
                </a:cubicBezTo>
                <a:cubicBezTo>
                  <a:pt x="274574" y="731580"/>
                  <a:pt x="224914" y="731580"/>
                  <a:pt x="194286" y="762207"/>
                </a:cubicBezTo>
                <a:lnTo>
                  <a:pt x="191" y="956302"/>
                </a:lnTo>
                <a:lnTo>
                  <a:pt x="0" y="956111"/>
                </a:lnTo>
                <a:close/>
              </a:path>
            </a:pathLst>
          </a:custGeom>
        </p:spPr>
        <p:txBody>
          <a:bodyPr wrap="square">
            <a:noAutofit/>
          </a:bodyPr>
          <a:lstStyle>
            <a:lvl1pPr marL="0" indent="0" algn="ctr">
              <a:buNone/>
              <a:defRPr sz="2000"/>
            </a:lvl1pPr>
          </a:lstStyle>
          <a:p>
            <a:r>
              <a:rPr lang="en-US" dirty="0"/>
              <a:t>Insert photo here</a:t>
            </a:r>
          </a:p>
        </p:txBody>
      </p:sp>
      <p:sp>
        <p:nvSpPr>
          <p:cNvPr id="2" name="Title 1">
            <a:extLst>
              <a:ext uri="{FF2B5EF4-FFF2-40B4-BE49-F238E27FC236}">
                <a16:creationId xmlns:a16="http://schemas.microsoft.com/office/drawing/2014/main" id="{C5CF2BD1-012F-4FC1-8150-5ABFB71D8000}"/>
              </a:ext>
            </a:extLst>
          </p:cNvPr>
          <p:cNvSpPr>
            <a:spLocks noGrp="1"/>
          </p:cNvSpPr>
          <p:nvPr>
            <p:ph type="title" hasCustomPrompt="1"/>
          </p:nvPr>
        </p:nvSpPr>
        <p:spPr>
          <a:xfrm>
            <a:off x="1209675" y="1188084"/>
            <a:ext cx="4886325" cy="3353435"/>
          </a:xfrm>
        </p:spPr>
        <p:txBody>
          <a:bodyPr anchor="t"/>
          <a:lstStyle>
            <a:lvl1pPr>
              <a:lnSpc>
                <a:spcPct val="110000"/>
              </a:lnSpc>
              <a:spcBef>
                <a:spcPts val="1000"/>
              </a:spcBef>
              <a:defRPr>
                <a:solidFill>
                  <a:schemeClr val="bg1"/>
                </a:solidFill>
                <a:effectLst>
                  <a:outerShdw blurRad="38100" dist="38100" dir="2700000" algn="tl">
                    <a:srgbClr val="000000">
                      <a:alpha val="43137"/>
                    </a:srgbClr>
                  </a:outerShdw>
                </a:effectLst>
              </a:defRPr>
            </a:lvl1pPr>
          </a:lstStyle>
          <a:p>
            <a:r>
              <a:rPr lang="en-US" dirty="0"/>
              <a:t>Click to insert title</a:t>
            </a:r>
          </a:p>
        </p:txBody>
      </p:sp>
      <p:sp>
        <p:nvSpPr>
          <p:cNvPr id="19" name="Text Placeholder 17">
            <a:extLst>
              <a:ext uri="{FF2B5EF4-FFF2-40B4-BE49-F238E27FC236}">
                <a16:creationId xmlns:a16="http://schemas.microsoft.com/office/drawing/2014/main" id="{CA5CDEBD-7143-4A5E-8992-1CC22CCB7DAC}"/>
              </a:ext>
            </a:extLst>
          </p:cNvPr>
          <p:cNvSpPr>
            <a:spLocks noGrp="1"/>
          </p:cNvSpPr>
          <p:nvPr>
            <p:ph type="body" sz="quarter" idx="15" hasCustomPrompt="1"/>
          </p:nvPr>
        </p:nvSpPr>
        <p:spPr>
          <a:xfrm>
            <a:off x="1209675" y="4744720"/>
            <a:ext cx="4886325" cy="802640"/>
          </a:xfrm>
        </p:spPr>
        <p:txBody>
          <a:bodyPr>
            <a:normAutofit/>
          </a:bodyPr>
          <a:lstStyle>
            <a:lvl1pPr marL="0" indent="0">
              <a:buNone/>
              <a:defRPr sz="2800">
                <a:solidFill>
                  <a:schemeClr val="bg1"/>
                </a:solidFill>
                <a:effectLst>
                  <a:outerShdw blurRad="38100" dist="38100" dir="2700000" algn="tl">
                    <a:srgbClr val="000000">
                      <a:alpha val="43137"/>
                    </a:srgbClr>
                  </a:outerShdw>
                </a:effectLst>
              </a:defRPr>
            </a:lvl1pPr>
          </a:lstStyle>
          <a:p>
            <a:pPr lvl="0"/>
            <a:r>
              <a:rPr lang="en-US" dirty="0"/>
              <a:t>Click to insert subtitle</a:t>
            </a:r>
          </a:p>
        </p:txBody>
      </p:sp>
      <p:sp>
        <p:nvSpPr>
          <p:cNvPr id="11" name="Date Placeholder 4">
            <a:extLst>
              <a:ext uri="{FF2B5EF4-FFF2-40B4-BE49-F238E27FC236}">
                <a16:creationId xmlns:a16="http://schemas.microsoft.com/office/drawing/2014/main" id="{3310B848-1DD7-4FAE-9A29-A903AB28D510}"/>
              </a:ext>
            </a:extLst>
          </p:cNvPr>
          <p:cNvSpPr>
            <a:spLocks noGrp="1"/>
          </p:cNvSpPr>
          <p:nvPr>
            <p:ph type="dt" sz="half" idx="10"/>
          </p:nvPr>
        </p:nvSpPr>
        <p:spPr>
          <a:xfrm>
            <a:off x="838200" y="6400800"/>
            <a:ext cx="2743200" cy="365125"/>
          </a:xfrm>
        </p:spPr>
        <p:txBody>
          <a:bodyPr/>
          <a:lstStyle/>
          <a:p>
            <a:r>
              <a:rPr lang="en-US" dirty="0"/>
              <a:t>2/2/20XX</a:t>
            </a:r>
          </a:p>
        </p:txBody>
      </p:sp>
      <p:sp>
        <p:nvSpPr>
          <p:cNvPr id="12" name="Footer Placeholder 10">
            <a:extLst>
              <a:ext uri="{FF2B5EF4-FFF2-40B4-BE49-F238E27FC236}">
                <a16:creationId xmlns:a16="http://schemas.microsoft.com/office/drawing/2014/main" id="{C4EABCE6-B9A0-4478-8470-10FE3275E97D}"/>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3" name="Slide Number Placeholder 11">
            <a:extLst>
              <a:ext uri="{FF2B5EF4-FFF2-40B4-BE49-F238E27FC236}">
                <a16:creationId xmlns:a16="http://schemas.microsoft.com/office/drawing/2014/main" id="{7BC00746-548B-44E3-BCF4-D999C0384B32}"/>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grpSp>
        <p:nvGrpSpPr>
          <p:cNvPr id="17" name="Group 16">
            <a:extLst>
              <a:ext uri="{FF2B5EF4-FFF2-40B4-BE49-F238E27FC236}">
                <a16:creationId xmlns:a16="http://schemas.microsoft.com/office/drawing/2014/main" id="{0C47AB42-9344-4388-8186-987D011AC256}"/>
              </a:ext>
              <a:ext uri="{C183D7F6-B498-43B3-948B-1728B52AA6E4}">
                <adec:decorative xmlns:adec="http://schemas.microsoft.com/office/drawing/2017/decorative" val="1"/>
              </a:ext>
            </a:extLst>
          </p:cNvPr>
          <p:cNvGrpSpPr/>
          <p:nvPr userDrawn="1"/>
        </p:nvGrpSpPr>
        <p:grpSpPr>
          <a:xfrm>
            <a:off x="111772" y="635870"/>
            <a:ext cx="11704301" cy="5261115"/>
            <a:chOff x="111772" y="635870"/>
            <a:chExt cx="11704301" cy="5261115"/>
          </a:xfrm>
        </p:grpSpPr>
        <p:sp useBgFill="1">
          <p:nvSpPr>
            <p:cNvPr id="18" name="Graphic 10">
              <a:extLst>
                <a:ext uri="{FF2B5EF4-FFF2-40B4-BE49-F238E27FC236}">
                  <a16:creationId xmlns:a16="http://schemas.microsoft.com/office/drawing/2014/main" id="{AF670C5B-6404-41AC-9E4B-7079704AD98F}"/>
                </a:ext>
              </a:extLst>
            </p:cNvPr>
            <p:cNvSpPr/>
            <p:nvPr/>
          </p:nvSpPr>
          <p:spPr>
            <a:xfrm rot="2700000">
              <a:off x="111772" y="635870"/>
              <a:ext cx="862695" cy="862695"/>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0" name="Oval 19">
              <a:extLst>
                <a:ext uri="{FF2B5EF4-FFF2-40B4-BE49-F238E27FC236}">
                  <a16:creationId xmlns:a16="http://schemas.microsoft.com/office/drawing/2014/main" id="{06EEC11D-FD72-4E2C-9BE7-0ADDCC1FCDA0}"/>
                </a:ext>
              </a:extLst>
            </p:cNvPr>
            <p:cNvSpPr/>
            <p:nvPr/>
          </p:nvSpPr>
          <p:spPr>
            <a:xfrm rot="10800000">
              <a:off x="11481688" y="5562600"/>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Tree>
    <p:extLst>
      <p:ext uri="{BB962C8B-B14F-4D97-AF65-F5344CB8AC3E}">
        <p14:creationId xmlns:p14="http://schemas.microsoft.com/office/powerpoint/2010/main" val="2520051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926DD1-2816-4B16-9809-3DD34B7DD0BA}"/>
              </a:ext>
            </a:extLst>
          </p:cNvPr>
          <p:cNvSpPr>
            <a:spLocks noGrp="1"/>
          </p:cNvSpPr>
          <p:nvPr>
            <p:ph type="title"/>
          </p:nvPr>
        </p:nvSpPr>
        <p:spPr>
          <a:xfrm>
            <a:off x="457200" y="544786"/>
            <a:ext cx="11238346" cy="836339"/>
          </a:xfrm>
        </p:spPr>
        <p:txBody>
          <a:bodyPr anchor="t">
            <a:normAutofit/>
          </a:bodyPr>
          <a:lstStyle/>
          <a:p>
            <a:r>
              <a:rPr lang="en-US">
                <a:cs typeface="Segoe UI" panose="020B0502040204020203" pitchFamily="34" charset="0"/>
              </a:rPr>
              <a:t>Click to edit Master title style</a:t>
            </a:r>
            <a:endParaRPr lang="en-US" dirty="0">
              <a:cs typeface="Segoe UI" panose="020B0502040204020203" pitchFamily="34" charset="0"/>
            </a:endParaRPr>
          </a:p>
        </p:txBody>
      </p:sp>
      <p:grpSp>
        <p:nvGrpSpPr>
          <p:cNvPr id="10" name="Group 9">
            <a:extLst>
              <a:ext uri="{FF2B5EF4-FFF2-40B4-BE49-F238E27FC236}">
                <a16:creationId xmlns:a16="http://schemas.microsoft.com/office/drawing/2014/main" id="{C3584E3F-FDB4-479B-BC59-3152EAFFA139}"/>
              </a:ext>
              <a:ext uri="{C183D7F6-B498-43B3-948B-1728B52AA6E4}">
                <adec:decorative xmlns:adec="http://schemas.microsoft.com/office/drawing/2017/decorative" val="1"/>
              </a:ext>
            </a:extLst>
          </p:cNvPr>
          <p:cNvGrpSpPr/>
          <p:nvPr userDrawn="1"/>
        </p:nvGrpSpPr>
        <p:grpSpPr>
          <a:xfrm>
            <a:off x="10134054" y="381222"/>
            <a:ext cx="1776608" cy="1547254"/>
            <a:chOff x="10134054" y="381222"/>
            <a:chExt cx="1776608" cy="1547254"/>
          </a:xfrm>
        </p:grpSpPr>
        <p:sp useBgFill="1">
          <p:nvSpPr>
            <p:cNvPr id="11" name="Graphic 10">
              <a:extLst>
                <a:ext uri="{FF2B5EF4-FFF2-40B4-BE49-F238E27FC236}">
                  <a16:creationId xmlns:a16="http://schemas.microsoft.com/office/drawing/2014/main" id="{192E3F94-4B07-4FE3-90A9-AF47C6013652}"/>
                </a:ext>
              </a:extLst>
            </p:cNvPr>
            <p:cNvSpPr/>
            <p:nvPr/>
          </p:nvSpPr>
          <p:spPr>
            <a:xfrm rot="2700000">
              <a:off x="10895075" y="863805"/>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62F713CE-DF71-4FAD-B02B-77E8F93B0926}"/>
                </a:ext>
              </a:extLst>
            </p:cNvPr>
            <p:cNvSpPr/>
            <p:nvPr/>
          </p:nvSpPr>
          <p:spPr>
            <a:xfrm rot="10800000">
              <a:off x="10318364" y="1752600"/>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3" name="Oval 12">
              <a:extLst>
                <a:ext uri="{FF2B5EF4-FFF2-40B4-BE49-F238E27FC236}">
                  <a16:creationId xmlns:a16="http://schemas.microsoft.com/office/drawing/2014/main" id="{CC3EC1C1-7E3D-4CDF-A1AA-25385A5AA5D8}"/>
                </a:ext>
              </a:extLst>
            </p:cNvPr>
            <p:cNvSpPr/>
            <p:nvPr/>
          </p:nvSpPr>
          <p:spPr>
            <a:xfrm rot="10800000">
              <a:off x="10134054" y="381222"/>
              <a:ext cx="544496" cy="54449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4" name="Date Placeholder 2">
            <a:extLst>
              <a:ext uri="{FF2B5EF4-FFF2-40B4-BE49-F238E27FC236}">
                <a16:creationId xmlns:a16="http://schemas.microsoft.com/office/drawing/2014/main" id="{8B388008-154C-4BD4-8E16-D1CB0E1DD63B}"/>
              </a:ext>
            </a:extLst>
          </p:cNvPr>
          <p:cNvSpPr>
            <a:spLocks noGrp="1"/>
          </p:cNvSpPr>
          <p:nvPr>
            <p:ph type="dt" sz="half" idx="10"/>
          </p:nvPr>
        </p:nvSpPr>
        <p:spPr>
          <a:xfrm>
            <a:off x="838200" y="6400800"/>
            <a:ext cx="2743200" cy="365125"/>
          </a:xfrm>
        </p:spPr>
        <p:txBody>
          <a:bodyPr/>
          <a:lstStyle/>
          <a:p>
            <a:r>
              <a:rPr lang="en-US" dirty="0"/>
              <a:t>2/2/20XX</a:t>
            </a:r>
          </a:p>
        </p:txBody>
      </p:sp>
      <p:sp>
        <p:nvSpPr>
          <p:cNvPr id="15" name="Footer Placeholder 5">
            <a:extLst>
              <a:ext uri="{FF2B5EF4-FFF2-40B4-BE49-F238E27FC236}">
                <a16:creationId xmlns:a16="http://schemas.microsoft.com/office/drawing/2014/main" id="{355FD3E6-3F42-47F9-9F0F-A5E7C7CBFBA5}"/>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6" name="Slide Number Placeholder 6">
            <a:extLst>
              <a:ext uri="{FF2B5EF4-FFF2-40B4-BE49-F238E27FC236}">
                <a16:creationId xmlns:a16="http://schemas.microsoft.com/office/drawing/2014/main" id="{585F908B-6798-4558-9125-E8DBC196B5EA}"/>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3" name="Content Placeholder 2">
            <a:extLst>
              <a:ext uri="{FF2B5EF4-FFF2-40B4-BE49-F238E27FC236}">
                <a16:creationId xmlns:a16="http://schemas.microsoft.com/office/drawing/2014/main" id="{14F1084A-D16F-4367-BA81-D50E03436FD9}"/>
              </a:ext>
            </a:extLst>
          </p:cNvPr>
          <p:cNvSpPr>
            <a:spLocks noGrp="1"/>
          </p:cNvSpPr>
          <p:nvPr>
            <p:ph sz="quarter" idx="13" hasCustomPrompt="1"/>
          </p:nvPr>
        </p:nvSpPr>
        <p:spPr>
          <a:xfrm>
            <a:off x="390525" y="1962150"/>
            <a:ext cx="11407775" cy="4351338"/>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Content</a:t>
            </a:r>
          </a:p>
        </p:txBody>
      </p:sp>
    </p:spTree>
    <p:extLst>
      <p:ext uri="{BB962C8B-B14F-4D97-AF65-F5344CB8AC3E}">
        <p14:creationId xmlns:p14="http://schemas.microsoft.com/office/powerpoint/2010/main" val="79150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5333DF-B319-4AE9-B2FF-17CB683E9911}"/>
              </a:ext>
            </a:extLst>
          </p:cNvPr>
          <p:cNvSpPr>
            <a:spLocks noGrp="1"/>
          </p:cNvSpPr>
          <p:nvPr>
            <p:ph type="title"/>
          </p:nvPr>
        </p:nvSpPr>
        <p:spPr>
          <a:xfrm>
            <a:off x="457200" y="544786"/>
            <a:ext cx="11238346" cy="836339"/>
          </a:xfrm>
        </p:spPr>
        <p:txBody>
          <a:bodyPr anchor="t">
            <a:normAutofit/>
          </a:bodyPr>
          <a:lstStyle/>
          <a:p>
            <a:r>
              <a:rPr lang="en-US">
                <a:cs typeface="Segoe UI" panose="020B0502040204020203" pitchFamily="34" charset="0"/>
              </a:rPr>
              <a:t>Click to edit Master title style</a:t>
            </a:r>
            <a:endParaRPr lang="en-US" dirty="0">
              <a:cs typeface="Segoe UI" panose="020B0502040204020203" pitchFamily="34" charset="0"/>
            </a:endParaRPr>
          </a:p>
        </p:txBody>
      </p:sp>
      <p:grpSp>
        <p:nvGrpSpPr>
          <p:cNvPr id="9" name="Group 8">
            <a:extLst>
              <a:ext uri="{FF2B5EF4-FFF2-40B4-BE49-F238E27FC236}">
                <a16:creationId xmlns:a16="http://schemas.microsoft.com/office/drawing/2014/main" id="{F3F11C6D-F71D-4B7F-AD15-0A80B92C5286}"/>
              </a:ext>
              <a:ext uri="{C183D7F6-B498-43B3-948B-1728B52AA6E4}">
                <adec:decorative xmlns:adec="http://schemas.microsoft.com/office/drawing/2017/decorative" val="1"/>
              </a:ext>
            </a:extLst>
          </p:cNvPr>
          <p:cNvGrpSpPr/>
          <p:nvPr userDrawn="1"/>
        </p:nvGrpSpPr>
        <p:grpSpPr>
          <a:xfrm>
            <a:off x="10134054" y="381222"/>
            <a:ext cx="1776608" cy="1547254"/>
            <a:chOff x="10134054" y="381222"/>
            <a:chExt cx="1776608" cy="1547254"/>
          </a:xfrm>
        </p:grpSpPr>
        <p:sp useBgFill="1">
          <p:nvSpPr>
            <p:cNvPr id="10" name="Graphic 10">
              <a:extLst>
                <a:ext uri="{FF2B5EF4-FFF2-40B4-BE49-F238E27FC236}">
                  <a16:creationId xmlns:a16="http://schemas.microsoft.com/office/drawing/2014/main" id="{F52E1B51-6BF3-46E9-83D0-40BE41AA989E}"/>
                </a:ext>
              </a:extLst>
            </p:cNvPr>
            <p:cNvSpPr/>
            <p:nvPr/>
          </p:nvSpPr>
          <p:spPr>
            <a:xfrm rot="2700000">
              <a:off x="10895075" y="863805"/>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1" name="Oval 10">
              <a:extLst>
                <a:ext uri="{FF2B5EF4-FFF2-40B4-BE49-F238E27FC236}">
                  <a16:creationId xmlns:a16="http://schemas.microsoft.com/office/drawing/2014/main" id="{C1A0293A-61AB-498F-82D7-9E412D08B068}"/>
                </a:ext>
              </a:extLst>
            </p:cNvPr>
            <p:cNvSpPr/>
            <p:nvPr/>
          </p:nvSpPr>
          <p:spPr>
            <a:xfrm rot="10800000">
              <a:off x="10318364" y="1752600"/>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CB8032AC-458F-4F48-BA3C-C13B0F57919F}"/>
                </a:ext>
              </a:extLst>
            </p:cNvPr>
            <p:cNvSpPr/>
            <p:nvPr/>
          </p:nvSpPr>
          <p:spPr>
            <a:xfrm rot="10800000">
              <a:off x="10134054" y="381222"/>
              <a:ext cx="544496" cy="54449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3" name="Date Placeholder 2">
            <a:extLst>
              <a:ext uri="{FF2B5EF4-FFF2-40B4-BE49-F238E27FC236}">
                <a16:creationId xmlns:a16="http://schemas.microsoft.com/office/drawing/2014/main" id="{CAE2E565-A9C5-4946-9768-81039DDDCC66}"/>
              </a:ext>
            </a:extLst>
          </p:cNvPr>
          <p:cNvSpPr>
            <a:spLocks noGrp="1"/>
          </p:cNvSpPr>
          <p:nvPr>
            <p:ph type="dt" sz="half" idx="10"/>
          </p:nvPr>
        </p:nvSpPr>
        <p:spPr>
          <a:xfrm>
            <a:off x="838200" y="6400800"/>
            <a:ext cx="2743200" cy="365125"/>
          </a:xfrm>
        </p:spPr>
        <p:txBody>
          <a:bodyPr/>
          <a:lstStyle/>
          <a:p>
            <a:r>
              <a:rPr lang="en-US" dirty="0"/>
              <a:t>2/2/20XX</a:t>
            </a:r>
          </a:p>
        </p:txBody>
      </p:sp>
      <p:sp>
        <p:nvSpPr>
          <p:cNvPr id="14" name="Footer Placeholder 5">
            <a:extLst>
              <a:ext uri="{FF2B5EF4-FFF2-40B4-BE49-F238E27FC236}">
                <a16:creationId xmlns:a16="http://schemas.microsoft.com/office/drawing/2014/main" id="{9F6BD62A-8CCF-46F6-87F7-FCCDDA6576B6}"/>
              </a:ext>
            </a:extLst>
          </p:cNvPr>
          <p:cNvSpPr>
            <a:spLocks noGrp="1"/>
          </p:cNvSpPr>
          <p:nvPr>
            <p:ph type="ftr" sz="quarter" idx="11"/>
          </p:nvPr>
        </p:nvSpPr>
        <p:spPr>
          <a:xfrm>
            <a:off x="4038600" y="6400800"/>
            <a:ext cx="4114800" cy="365125"/>
          </a:xfrm>
        </p:spPr>
        <p:txBody>
          <a:bodyPr/>
          <a:lstStyle>
            <a:lvl1pPr>
              <a:defRPr/>
            </a:lvl1pPr>
          </a:lstStyle>
          <a:p>
            <a:r>
              <a:rPr lang="en-US" dirty="0"/>
              <a:t>PRESENTATION TITLE</a:t>
            </a:r>
          </a:p>
        </p:txBody>
      </p:sp>
      <p:sp>
        <p:nvSpPr>
          <p:cNvPr id="15" name="Slide Number Placeholder 6">
            <a:extLst>
              <a:ext uri="{FF2B5EF4-FFF2-40B4-BE49-F238E27FC236}">
                <a16:creationId xmlns:a16="http://schemas.microsoft.com/office/drawing/2014/main" id="{0B6E5353-4510-49A8-9DF3-C3BD16C5E7AC}"/>
              </a:ext>
            </a:extLst>
          </p:cNvPr>
          <p:cNvSpPr>
            <a:spLocks noGrp="1"/>
          </p:cNvSpPr>
          <p:nvPr>
            <p:ph type="sldNum" sz="quarter" idx="12"/>
          </p:nvPr>
        </p:nvSpPr>
        <p:spPr>
          <a:xfrm>
            <a:off x="8610600" y="6400800"/>
            <a:ext cx="2743200" cy="365125"/>
          </a:xfrm>
        </p:spPr>
        <p:txBody>
          <a:bodyPr/>
          <a:lstStyle/>
          <a:p>
            <a:fld id="{DFA5D71E-5CDF-4C93-8A75-5B916FDC5BEA}" type="slidenum">
              <a:rPr lang="en-US" smtClean="0"/>
              <a:pPr/>
              <a:t>‹#›</a:t>
            </a:fld>
            <a:endParaRPr lang="en-US" dirty="0"/>
          </a:p>
        </p:txBody>
      </p:sp>
      <p:sp>
        <p:nvSpPr>
          <p:cNvPr id="3" name="Content Placeholder 2">
            <a:extLst>
              <a:ext uri="{FF2B5EF4-FFF2-40B4-BE49-F238E27FC236}">
                <a16:creationId xmlns:a16="http://schemas.microsoft.com/office/drawing/2014/main" id="{913017C2-1A42-4672-97A5-440ECADBAD7B}"/>
              </a:ext>
            </a:extLst>
          </p:cNvPr>
          <p:cNvSpPr>
            <a:spLocks noGrp="1"/>
          </p:cNvSpPr>
          <p:nvPr>
            <p:ph sz="quarter" idx="13" hasCustomPrompt="1"/>
          </p:nvPr>
        </p:nvSpPr>
        <p:spPr>
          <a:xfrm>
            <a:off x="533401" y="2105024"/>
            <a:ext cx="11125200" cy="4010025"/>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Content</a:t>
            </a:r>
          </a:p>
        </p:txBody>
      </p:sp>
    </p:spTree>
    <p:extLst>
      <p:ext uri="{BB962C8B-B14F-4D97-AF65-F5344CB8AC3E}">
        <p14:creationId xmlns:p14="http://schemas.microsoft.com/office/powerpoint/2010/main" val="3339495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accent5"/>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1B714E7-4FD4-46B0-8831-48EB663CFE50}"/>
              </a:ext>
              <a:ext uri="{C183D7F6-B498-43B3-948B-1728B52AA6E4}">
                <adec:decorative xmlns:adec="http://schemas.microsoft.com/office/drawing/2017/decorative" val="1"/>
              </a:ext>
            </a:extLst>
          </p:cNvPr>
          <p:cNvGrpSpPr/>
          <p:nvPr userDrawn="1"/>
        </p:nvGrpSpPr>
        <p:grpSpPr>
          <a:xfrm>
            <a:off x="183404" y="225822"/>
            <a:ext cx="1847971" cy="2438142"/>
            <a:chOff x="183404" y="225822"/>
            <a:chExt cx="1847971" cy="2438142"/>
          </a:xfrm>
        </p:grpSpPr>
        <p:sp useBgFill="1">
          <p:nvSpPr>
            <p:cNvPr id="11" name="Graphic 10">
              <a:extLst>
                <a:ext uri="{FF2B5EF4-FFF2-40B4-BE49-F238E27FC236}">
                  <a16:creationId xmlns:a16="http://schemas.microsoft.com/office/drawing/2014/main" id="{28748170-3B03-4983-B18A-BD3434F6A1E0}"/>
                </a:ext>
              </a:extLst>
            </p:cNvPr>
            <p:cNvSpPr/>
            <p:nvPr/>
          </p:nvSpPr>
          <p:spPr>
            <a:xfrm rot="2700000">
              <a:off x="304800" y="965970"/>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8763577F-7D99-42DD-8DEE-6CC576187D1E}"/>
                </a:ext>
              </a:extLst>
            </p:cNvPr>
            <p:cNvSpPr/>
            <p:nvPr/>
          </p:nvSpPr>
          <p:spPr>
            <a:xfrm rot="10800000">
              <a:off x="1815651" y="1342540"/>
              <a:ext cx="215724" cy="215724"/>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3" name="Oval 12">
              <a:extLst>
                <a:ext uri="{FF2B5EF4-FFF2-40B4-BE49-F238E27FC236}">
                  <a16:creationId xmlns:a16="http://schemas.microsoft.com/office/drawing/2014/main" id="{4EF5F2E5-90C0-417E-8B26-0927E3086B9A}"/>
                </a:ext>
              </a:extLst>
            </p:cNvPr>
            <p:cNvSpPr/>
            <p:nvPr/>
          </p:nvSpPr>
          <p:spPr>
            <a:xfrm rot="10800000">
              <a:off x="183404" y="225822"/>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4" name="Oval 13">
              <a:extLst>
                <a:ext uri="{FF2B5EF4-FFF2-40B4-BE49-F238E27FC236}">
                  <a16:creationId xmlns:a16="http://schemas.microsoft.com/office/drawing/2014/main" id="{648150F6-4F74-4696-AF2C-455208042AA2}"/>
                </a:ext>
              </a:extLst>
            </p:cNvPr>
            <p:cNvSpPr/>
            <p:nvPr/>
          </p:nvSpPr>
          <p:spPr>
            <a:xfrm rot="10800000">
              <a:off x="583574" y="2333139"/>
              <a:ext cx="330825" cy="33082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6" name="Title 1">
            <a:extLst>
              <a:ext uri="{FF2B5EF4-FFF2-40B4-BE49-F238E27FC236}">
                <a16:creationId xmlns:a16="http://schemas.microsoft.com/office/drawing/2014/main" id="{DF341ACE-BA74-497F-B0A2-112DCBB28EDA}"/>
              </a:ext>
            </a:extLst>
          </p:cNvPr>
          <p:cNvSpPr>
            <a:spLocks noGrp="1"/>
          </p:cNvSpPr>
          <p:nvPr>
            <p:ph type="title"/>
          </p:nvPr>
        </p:nvSpPr>
        <p:spPr>
          <a:xfrm>
            <a:off x="822352" y="566127"/>
            <a:ext cx="10531448" cy="1490825"/>
          </a:xfrm>
        </p:spPr>
        <p:txBody>
          <a:bodyPr anchor="ctr">
            <a:normAutofit/>
          </a:bodyPr>
          <a:lstStyle>
            <a:lvl1pPr algn="ctr">
              <a:defRPr>
                <a:solidFill>
                  <a:schemeClr val="bg1"/>
                </a:solidFill>
                <a:effectLst>
                  <a:outerShdw blurRad="50800" dist="38100" dir="2700000" algn="tl" rotWithShape="0">
                    <a:prstClr val="black">
                      <a:alpha val="40000"/>
                    </a:prstClr>
                  </a:outerShdw>
                </a:effectLst>
              </a:defRPr>
            </a:lvl1pPr>
          </a:lstStyle>
          <a:p>
            <a:pPr algn="ctr"/>
            <a:r>
              <a:rPr lang="en-US">
                <a:solidFill>
                  <a:srgbClr val="FFFFFF"/>
                </a:solidFill>
                <a:effectLst>
                  <a:outerShdw blurRad="38100" dist="38100" dir="2700000" algn="tl">
                    <a:srgbClr val="000000">
                      <a:alpha val="43137"/>
                    </a:srgbClr>
                  </a:outerShdw>
                </a:effectLst>
                <a:cs typeface="Segoe UI" panose="020B0502040204020203" pitchFamily="34" charset="0"/>
              </a:rPr>
              <a:t>Click to edit Master title style</a:t>
            </a:r>
            <a:endParaRPr lang="en-US" dirty="0">
              <a:solidFill>
                <a:srgbClr val="FFFFFF"/>
              </a:solidFill>
              <a:effectLst>
                <a:outerShdw blurRad="38100" dist="38100" dir="2700000" algn="tl">
                  <a:srgbClr val="000000">
                    <a:alpha val="43137"/>
                  </a:srgbClr>
                </a:outerShdw>
              </a:effectLst>
              <a:cs typeface="Segoe UI" panose="020B0502040204020203" pitchFamily="34" charset="0"/>
            </a:endParaRPr>
          </a:p>
        </p:txBody>
      </p:sp>
      <p:sp>
        <p:nvSpPr>
          <p:cNvPr id="24" name="Text Placeholder 23">
            <a:extLst>
              <a:ext uri="{FF2B5EF4-FFF2-40B4-BE49-F238E27FC236}">
                <a16:creationId xmlns:a16="http://schemas.microsoft.com/office/drawing/2014/main" id="{03858BEB-3028-46B2-A113-0312EFEC2187}"/>
              </a:ext>
            </a:extLst>
          </p:cNvPr>
          <p:cNvSpPr>
            <a:spLocks noGrp="1"/>
          </p:cNvSpPr>
          <p:nvPr>
            <p:ph type="body" sz="quarter" idx="13" hasCustomPrompt="1"/>
          </p:nvPr>
        </p:nvSpPr>
        <p:spPr>
          <a:xfrm>
            <a:off x="1592541" y="2346854"/>
            <a:ext cx="4360512" cy="552450"/>
          </a:xfrm>
        </p:spPr>
        <p:txBody>
          <a:bodyPr>
            <a:normAutofit/>
          </a:bodyPr>
          <a:lstStyle>
            <a:lvl1pPr marL="0" indent="0">
              <a:buNone/>
              <a:defRPr sz="2000" b="1">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8" name="Text Placeholder 25">
            <a:extLst>
              <a:ext uri="{FF2B5EF4-FFF2-40B4-BE49-F238E27FC236}">
                <a16:creationId xmlns:a16="http://schemas.microsoft.com/office/drawing/2014/main" id="{04B6002D-221D-4D66-93ED-DAD87E6478D3}"/>
              </a:ext>
            </a:extLst>
          </p:cNvPr>
          <p:cNvSpPr>
            <a:spLocks noGrp="1"/>
          </p:cNvSpPr>
          <p:nvPr>
            <p:ph type="body" sz="quarter" idx="14" hasCustomPrompt="1"/>
          </p:nvPr>
        </p:nvSpPr>
        <p:spPr>
          <a:xfrm>
            <a:off x="1592191" y="2899269"/>
            <a:ext cx="4360862" cy="3215781"/>
          </a:xfrm>
        </p:spPr>
        <p:txBody>
          <a:bodyPr>
            <a:normAutofit/>
          </a:bodyPr>
          <a:lstStyle>
            <a:lvl1pPr marL="285750" indent="-285750">
              <a:buClr>
                <a:schemeClr val="accent3"/>
              </a:buClr>
              <a:buFontTx/>
              <a:buChar char="+"/>
              <a:defRPr sz="1800">
                <a:solidFill>
                  <a:schemeClr val="bg1"/>
                </a:solidFill>
              </a:defRPr>
            </a:lvl1pPr>
          </a:lstStyle>
          <a:p>
            <a:pPr lvl="0"/>
            <a:r>
              <a:rPr lang="en-US" dirty="0"/>
              <a:t>Click to insert text</a:t>
            </a:r>
          </a:p>
        </p:txBody>
      </p:sp>
      <p:sp>
        <p:nvSpPr>
          <p:cNvPr id="31" name="Text Placeholder 23">
            <a:extLst>
              <a:ext uri="{FF2B5EF4-FFF2-40B4-BE49-F238E27FC236}">
                <a16:creationId xmlns:a16="http://schemas.microsoft.com/office/drawing/2014/main" id="{37B583B4-9EAA-4C7A-8DE1-DF310A0D2442}"/>
              </a:ext>
            </a:extLst>
          </p:cNvPr>
          <p:cNvSpPr>
            <a:spLocks noGrp="1"/>
          </p:cNvSpPr>
          <p:nvPr>
            <p:ph type="body" sz="quarter" idx="15" hasCustomPrompt="1"/>
          </p:nvPr>
        </p:nvSpPr>
        <p:spPr>
          <a:xfrm>
            <a:off x="6287397" y="2346854"/>
            <a:ext cx="4360512" cy="552450"/>
          </a:xfrm>
        </p:spPr>
        <p:txBody>
          <a:bodyPr>
            <a:normAutofit/>
          </a:bodyPr>
          <a:lstStyle>
            <a:lvl1pPr marL="0" indent="0">
              <a:buNone/>
              <a:defRPr sz="2000" b="1">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32" name="Text Placeholder 25">
            <a:extLst>
              <a:ext uri="{FF2B5EF4-FFF2-40B4-BE49-F238E27FC236}">
                <a16:creationId xmlns:a16="http://schemas.microsoft.com/office/drawing/2014/main" id="{694B9F6A-3683-47F2-8548-EA26CEADE524}"/>
              </a:ext>
            </a:extLst>
          </p:cNvPr>
          <p:cNvSpPr>
            <a:spLocks noGrp="1"/>
          </p:cNvSpPr>
          <p:nvPr>
            <p:ph type="body" sz="quarter" idx="16" hasCustomPrompt="1"/>
          </p:nvPr>
        </p:nvSpPr>
        <p:spPr>
          <a:xfrm>
            <a:off x="6287047" y="2899269"/>
            <a:ext cx="4360862" cy="3215781"/>
          </a:xfrm>
        </p:spPr>
        <p:txBody>
          <a:bodyPr>
            <a:normAutofit/>
          </a:bodyPr>
          <a:lstStyle>
            <a:lvl1pPr marL="285750" indent="-285750">
              <a:buClr>
                <a:schemeClr val="accent3"/>
              </a:buClr>
              <a:buFontTx/>
              <a:buChar char="+"/>
              <a:defRPr sz="1800">
                <a:solidFill>
                  <a:schemeClr val="bg1"/>
                </a:solidFill>
              </a:defRPr>
            </a:lvl1pPr>
          </a:lstStyle>
          <a:p>
            <a:pPr lvl="0"/>
            <a:r>
              <a:rPr lang="en-US" dirty="0"/>
              <a:t>Click to insert text</a:t>
            </a:r>
          </a:p>
        </p:txBody>
      </p:sp>
      <p:sp>
        <p:nvSpPr>
          <p:cNvPr id="18" name="Date Placeholder 4">
            <a:extLst>
              <a:ext uri="{FF2B5EF4-FFF2-40B4-BE49-F238E27FC236}">
                <a16:creationId xmlns:a16="http://schemas.microsoft.com/office/drawing/2014/main" id="{1FDFCFD6-336A-4319-8946-39E7EC2CD1B3}"/>
              </a:ext>
            </a:extLst>
          </p:cNvPr>
          <p:cNvSpPr>
            <a:spLocks noGrp="1"/>
          </p:cNvSpPr>
          <p:nvPr>
            <p:ph type="dt" sz="half" idx="10"/>
          </p:nvPr>
        </p:nvSpPr>
        <p:spPr>
          <a:xfrm>
            <a:off x="838200" y="6400800"/>
            <a:ext cx="2743200"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2/2/20XX</a:t>
            </a:r>
          </a:p>
        </p:txBody>
      </p:sp>
      <p:sp>
        <p:nvSpPr>
          <p:cNvPr id="19" name="Footer Placeholder 5">
            <a:extLst>
              <a:ext uri="{FF2B5EF4-FFF2-40B4-BE49-F238E27FC236}">
                <a16:creationId xmlns:a16="http://schemas.microsoft.com/office/drawing/2014/main" id="{EDA87BDB-4AAD-4508-9D8E-9413194A6FB5}"/>
              </a:ext>
            </a:extLst>
          </p:cNvPr>
          <p:cNvSpPr>
            <a:spLocks noGrp="1"/>
          </p:cNvSpPr>
          <p:nvPr>
            <p:ph type="ftr" sz="quarter" idx="11"/>
          </p:nvPr>
        </p:nvSpPr>
        <p:spPr>
          <a:xfrm>
            <a:off x="4038600" y="6400800"/>
            <a:ext cx="4114800"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0" name="Slide Number Placeholder 6">
            <a:extLst>
              <a:ext uri="{FF2B5EF4-FFF2-40B4-BE49-F238E27FC236}">
                <a16:creationId xmlns:a16="http://schemas.microsoft.com/office/drawing/2014/main" id="{972B28B4-16BA-417A-B46D-DBD7D41F7650}"/>
              </a:ext>
            </a:extLst>
          </p:cNvPr>
          <p:cNvSpPr>
            <a:spLocks noGrp="1"/>
          </p:cNvSpPr>
          <p:nvPr>
            <p:ph type="sldNum" sz="quarter" idx="12"/>
          </p:nvPr>
        </p:nvSpPr>
        <p:spPr>
          <a:xfrm>
            <a:off x="8610600" y="6400800"/>
            <a:ext cx="2743200" cy="365125"/>
          </a:xfrm>
        </p:spPr>
        <p:txBody>
          <a:bodyPr/>
          <a:lstStyle>
            <a:lvl1pPr>
              <a:defRPr>
                <a:solidFill>
                  <a:schemeClr val="bg1"/>
                </a:solidFill>
                <a:effectLst>
                  <a:outerShdw blurRad="38100" dist="38100" dir="2700000" algn="tl">
                    <a:srgbClr val="000000">
                      <a:alpha val="43137"/>
                    </a:srgbClr>
                  </a:outerShdw>
                </a:effectLst>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76108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4"/>
        <p:cNvGrpSpPr/>
        <p:nvPr/>
      </p:nvGrpSpPr>
      <p:grpSpPr>
        <a:xfrm>
          <a:off x="0" y="0"/>
          <a:ext cx="0" cy="0"/>
          <a:chOff x="0" y="0"/>
          <a:chExt cx="0" cy="0"/>
        </a:xfrm>
      </p:grpSpPr>
      <p:sp>
        <p:nvSpPr>
          <p:cNvPr id="45" name="Google Shape;45;p4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4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4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3"/>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9" name="Google Shape;49;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52" name="Google Shape;52;p4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3" name="Google Shape;53;p43" descr="A close up of text on a black background&#10;&#10;Description automatically generated"/>
          <p:cNvPicPr preferRelativeResize="0"/>
          <p:nvPr/>
        </p:nvPicPr>
        <p:blipFill rotWithShape="1">
          <a:blip r:embed="rId2">
            <a:alphaModFix/>
          </a:blip>
          <a:srcRect/>
          <a:stretch/>
        </p:blipFill>
        <p:spPr>
          <a:xfrm>
            <a:off x="10197893" y="-18682"/>
            <a:ext cx="1915574" cy="239063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3 Content">
    <p:bg>
      <p:bgPr>
        <a:solidFill>
          <a:schemeClr val="accent5"/>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A1D0A1-1FD1-4F94-B2C0-06C2E2030D53}"/>
              </a:ext>
              <a:ext uri="{C183D7F6-B498-43B3-948B-1728B52AA6E4}">
                <adec:decorative xmlns:adec="http://schemas.microsoft.com/office/drawing/2017/decorative" val="1"/>
              </a:ext>
            </a:extLst>
          </p:cNvPr>
          <p:cNvGrpSpPr/>
          <p:nvPr userDrawn="1"/>
        </p:nvGrpSpPr>
        <p:grpSpPr>
          <a:xfrm>
            <a:off x="183404" y="225822"/>
            <a:ext cx="1847971" cy="2438142"/>
            <a:chOff x="183404" y="225822"/>
            <a:chExt cx="1847971" cy="2438142"/>
          </a:xfrm>
        </p:grpSpPr>
        <p:sp useBgFill="1">
          <p:nvSpPr>
            <p:cNvPr id="11" name="Graphic 10">
              <a:extLst>
                <a:ext uri="{FF2B5EF4-FFF2-40B4-BE49-F238E27FC236}">
                  <a16:creationId xmlns:a16="http://schemas.microsoft.com/office/drawing/2014/main" id="{58CFF91A-90A9-4CD1-A803-636F9F1304A4}"/>
                </a:ext>
              </a:extLst>
            </p:cNvPr>
            <p:cNvSpPr/>
            <p:nvPr/>
          </p:nvSpPr>
          <p:spPr>
            <a:xfrm rot="2700000">
              <a:off x="304800" y="965970"/>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2" name="Oval 11">
              <a:extLst>
                <a:ext uri="{FF2B5EF4-FFF2-40B4-BE49-F238E27FC236}">
                  <a16:creationId xmlns:a16="http://schemas.microsoft.com/office/drawing/2014/main" id="{4FBC4BC7-0780-43F3-A67A-65EB564F696D}"/>
                </a:ext>
              </a:extLst>
            </p:cNvPr>
            <p:cNvSpPr/>
            <p:nvPr/>
          </p:nvSpPr>
          <p:spPr>
            <a:xfrm rot="10800000">
              <a:off x="1815651" y="1342540"/>
              <a:ext cx="215724" cy="215724"/>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3" name="Oval 12">
              <a:extLst>
                <a:ext uri="{FF2B5EF4-FFF2-40B4-BE49-F238E27FC236}">
                  <a16:creationId xmlns:a16="http://schemas.microsoft.com/office/drawing/2014/main" id="{1CE0ABAF-CF8C-4E0D-A844-F01B6E85B2E3}"/>
                </a:ext>
              </a:extLst>
            </p:cNvPr>
            <p:cNvSpPr/>
            <p:nvPr/>
          </p:nvSpPr>
          <p:spPr>
            <a:xfrm rot="10800000">
              <a:off x="183404" y="225822"/>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4" name="Oval 13">
              <a:extLst>
                <a:ext uri="{FF2B5EF4-FFF2-40B4-BE49-F238E27FC236}">
                  <a16:creationId xmlns:a16="http://schemas.microsoft.com/office/drawing/2014/main" id="{5E894DEB-17BA-46D9-AF52-DFC04FC4E93A}"/>
                </a:ext>
              </a:extLst>
            </p:cNvPr>
            <p:cNvSpPr/>
            <p:nvPr/>
          </p:nvSpPr>
          <p:spPr>
            <a:xfrm rot="10800000">
              <a:off x="583574" y="2333139"/>
              <a:ext cx="330825" cy="33082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16" name="Title 1">
            <a:extLst>
              <a:ext uri="{FF2B5EF4-FFF2-40B4-BE49-F238E27FC236}">
                <a16:creationId xmlns:a16="http://schemas.microsoft.com/office/drawing/2014/main" id="{30AFDACD-10D0-493F-9AA6-0C0AC8835228}"/>
              </a:ext>
            </a:extLst>
          </p:cNvPr>
          <p:cNvSpPr>
            <a:spLocks noGrp="1"/>
          </p:cNvSpPr>
          <p:nvPr>
            <p:ph type="title"/>
          </p:nvPr>
        </p:nvSpPr>
        <p:spPr>
          <a:xfrm>
            <a:off x="822352" y="566127"/>
            <a:ext cx="10531448" cy="1490825"/>
          </a:xfrm>
        </p:spPr>
        <p:txBody>
          <a:bodyPr anchor="ctr">
            <a:normAutofit/>
          </a:bodyPr>
          <a:lstStyle>
            <a:lvl1pPr algn="ctr">
              <a:defRPr>
                <a:solidFill>
                  <a:schemeClr val="bg1"/>
                </a:solidFill>
                <a:effectLst>
                  <a:outerShdw blurRad="50800" dist="38100" dir="2700000" algn="tl" rotWithShape="0">
                    <a:prstClr val="black">
                      <a:alpha val="40000"/>
                    </a:prstClr>
                  </a:outerShdw>
                </a:effectLst>
              </a:defRPr>
            </a:lvl1pPr>
          </a:lstStyle>
          <a:p>
            <a:pPr algn="ctr"/>
            <a:r>
              <a:rPr lang="en-US">
                <a:solidFill>
                  <a:srgbClr val="FFFFFF"/>
                </a:solidFill>
                <a:effectLst>
                  <a:outerShdw blurRad="38100" dist="38100" dir="2700000" algn="tl">
                    <a:srgbClr val="000000">
                      <a:alpha val="43137"/>
                    </a:srgbClr>
                  </a:outerShdw>
                </a:effectLst>
                <a:cs typeface="Segoe UI" panose="020B0502040204020203" pitchFamily="34" charset="0"/>
              </a:rPr>
              <a:t>Click to edit Master title style</a:t>
            </a:r>
            <a:endParaRPr lang="en-US" dirty="0">
              <a:solidFill>
                <a:srgbClr val="FFFFFF"/>
              </a:solidFill>
              <a:effectLst>
                <a:outerShdw blurRad="38100" dist="38100" dir="2700000" algn="tl">
                  <a:srgbClr val="000000">
                    <a:alpha val="43137"/>
                  </a:srgbClr>
                </a:outerShdw>
              </a:effectLst>
              <a:cs typeface="Segoe UI" panose="020B0502040204020203" pitchFamily="34" charset="0"/>
            </a:endParaRPr>
          </a:p>
        </p:txBody>
      </p:sp>
      <p:sp>
        <p:nvSpPr>
          <p:cNvPr id="20" name="Text Placeholder 23">
            <a:extLst>
              <a:ext uri="{FF2B5EF4-FFF2-40B4-BE49-F238E27FC236}">
                <a16:creationId xmlns:a16="http://schemas.microsoft.com/office/drawing/2014/main" id="{FCFF65AC-D857-44D4-8C75-42685EEC828C}"/>
              </a:ext>
            </a:extLst>
          </p:cNvPr>
          <p:cNvSpPr>
            <a:spLocks noGrp="1"/>
          </p:cNvSpPr>
          <p:nvPr>
            <p:ph type="body" sz="quarter" idx="13" hasCustomPrompt="1"/>
          </p:nvPr>
        </p:nvSpPr>
        <p:spPr>
          <a:xfrm>
            <a:off x="1001992" y="2346854"/>
            <a:ext cx="3303394" cy="552450"/>
          </a:xfrm>
        </p:spPr>
        <p:txBody>
          <a:bodyPr>
            <a:normAutofit/>
          </a:bodyPr>
          <a:lstStyle>
            <a:lvl1pPr marL="0" indent="0">
              <a:buNone/>
              <a:defRPr sz="2000" b="1">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1" name="Text Placeholder 25">
            <a:extLst>
              <a:ext uri="{FF2B5EF4-FFF2-40B4-BE49-F238E27FC236}">
                <a16:creationId xmlns:a16="http://schemas.microsoft.com/office/drawing/2014/main" id="{CBC02743-732C-4B86-AB3D-5C05A02D0D11}"/>
              </a:ext>
            </a:extLst>
          </p:cNvPr>
          <p:cNvSpPr>
            <a:spLocks noGrp="1"/>
          </p:cNvSpPr>
          <p:nvPr>
            <p:ph type="body" sz="quarter" idx="14" hasCustomPrompt="1"/>
          </p:nvPr>
        </p:nvSpPr>
        <p:spPr>
          <a:xfrm>
            <a:off x="1001641" y="2899269"/>
            <a:ext cx="3303659" cy="3215781"/>
          </a:xfrm>
        </p:spPr>
        <p:txBody>
          <a:bodyPr>
            <a:normAutofit/>
          </a:bodyPr>
          <a:lstStyle>
            <a:lvl1pPr marL="285750" indent="-285750">
              <a:buClr>
                <a:schemeClr val="accent3"/>
              </a:buClr>
              <a:buFontTx/>
              <a:buChar char="+"/>
              <a:defRPr sz="1800">
                <a:solidFill>
                  <a:schemeClr val="bg1"/>
                </a:solidFill>
              </a:defRPr>
            </a:lvl1pPr>
          </a:lstStyle>
          <a:p>
            <a:pPr lvl="0"/>
            <a:r>
              <a:rPr lang="en-US" dirty="0"/>
              <a:t>Click to insert text</a:t>
            </a:r>
          </a:p>
        </p:txBody>
      </p:sp>
      <p:sp>
        <p:nvSpPr>
          <p:cNvPr id="32" name="Text Placeholder 23">
            <a:extLst>
              <a:ext uri="{FF2B5EF4-FFF2-40B4-BE49-F238E27FC236}">
                <a16:creationId xmlns:a16="http://schemas.microsoft.com/office/drawing/2014/main" id="{01F8B39A-529F-4E49-AE13-52EC4704DEB0}"/>
              </a:ext>
            </a:extLst>
          </p:cNvPr>
          <p:cNvSpPr>
            <a:spLocks noGrp="1"/>
          </p:cNvSpPr>
          <p:nvPr>
            <p:ph type="body" sz="quarter" idx="15" hasCustomPrompt="1"/>
          </p:nvPr>
        </p:nvSpPr>
        <p:spPr>
          <a:xfrm>
            <a:off x="4453829" y="2346854"/>
            <a:ext cx="3303394" cy="552450"/>
          </a:xfrm>
        </p:spPr>
        <p:txBody>
          <a:bodyPr>
            <a:normAutofit/>
          </a:bodyPr>
          <a:lstStyle>
            <a:lvl1pPr marL="0" indent="0">
              <a:buNone/>
              <a:defRPr sz="2000" b="1">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33" name="Text Placeholder 25">
            <a:extLst>
              <a:ext uri="{FF2B5EF4-FFF2-40B4-BE49-F238E27FC236}">
                <a16:creationId xmlns:a16="http://schemas.microsoft.com/office/drawing/2014/main" id="{2A6AE7B0-4281-44CE-83E8-FF70EB548ACA}"/>
              </a:ext>
            </a:extLst>
          </p:cNvPr>
          <p:cNvSpPr>
            <a:spLocks noGrp="1"/>
          </p:cNvSpPr>
          <p:nvPr>
            <p:ph type="body" sz="quarter" idx="16" hasCustomPrompt="1"/>
          </p:nvPr>
        </p:nvSpPr>
        <p:spPr>
          <a:xfrm>
            <a:off x="4453478" y="2899269"/>
            <a:ext cx="3303659" cy="3215781"/>
          </a:xfrm>
        </p:spPr>
        <p:txBody>
          <a:bodyPr>
            <a:normAutofit/>
          </a:bodyPr>
          <a:lstStyle>
            <a:lvl1pPr marL="285750" indent="-285750">
              <a:buClr>
                <a:schemeClr val="accent3"/>
              </a:buClr>
              <a:buFontTx/>
              <a:buChar char="+"/>
              <a:defRPr sz="1800">
                <a:solidFill>
                  <a:schemeClr val="bg1"/>
                </a:solidFill>
              </a:defRPr>
            </a:lvl1pPr>
          </a:lstStyle>
          <a:p>
            <a:pPr lvl="0"/>
            <a:r>
              <a:rPr lang="en-US" dirty="0"/>
              <a:t>Click to insert text</a:t>
            </a:r>
          </a:p>
        </p:txBody>
      </p:sp>
      <p:sp>
        <p:nvSpPr>
          <p:cNvPr id="34" name="Text Placeholder 23">
            <a:extLst>
              <a:ext uri="{FF2B5EF4-FFF2-40B4-BE49-F238E27FC236}">
                <a16:creationId xmlns:a16="http://schemas.microsoft.com/office/drawing/2014/main" id="{9D1E92C6-323C-467F-8117-84624685E70D}"/>
              </a:ext>
            </a:extLst>
          </p:cNvPr>
          <p:cNvSpPr>
            <a:spLocks noGrp="1"/>
          </p:cNvSpPr>
          <p:nvPr>
            <p:ph type="body" sz="quarter" idx="17" hasCustomPrompt="1"/>
          </p:nvPr>
        </p:nvSpPr>
        <p:spPr>
          <a:xfrm>
            <a:off x="7906017" y="2333139"/>
            <a:ext cx="3303394" cy="552450"/>
          </a:xfrm>
        </p:spPr>
        <p:txBody>
          <a:bodyPr>
            <a:normAutofit/>
          </a:bodyPr>
          <a:lstStyle>
            <a:lvl1pPr marL="0" indent="0">
              <a:buNone/>
              <a:defRPr sz="2000" b="1">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35" name="Text Placeholder 25">
            <a:extLst>
              <a:ext uri="{FF2B5EF4-FFF2-40B4-BE49-F238E27FC236}">
                <a16:creationId xmlns:a16="http://schemas.microsoft.com/office/drawing/2014/main" id="{E292D7CF-B506-4D5A-9747-949D5607895B}"/>
              </a:ext>
            </a:extLst>
          </p:cNvPr>
          <p:cNvSpPr>
            <a:spLocks noGrp="1"/>
          </p:cNvSpPr>
          <p:nvPr>
            <p:ph type="body" sz="quarter" idx="18" hasCustomPrompt="1"/>
          </p:nvPr>
        </p:nvSpPr>
        <p:spPr>
          <a:xfrm>
            <a:off x="7905666" y="2885554"/>
            <a:ext cx="3303659" cy="3215781"/>
          </a:xfrm>
        </p:spPr>
        <p:txBody>
          <a:bodyPr>
            <a:normAutofit/>
          </a:bodyPr>
          <a:lstStyle>
            <a:lvl1pPr marL="285750" indent="-285750">
              <a:buClr>
                <a:schemeClr val="accent3"/>
              </a:buClr>
              <a:buFontTx/>
              <a:buChar char="+"/>
              <a:defRPr sz="1800">
                <a:solidFill>
                  <a:schemeClr val="bg1"/>
                </a:solidFill>
              </a:defRPr>
            </a:lvl1pPr>
          </a:lstStyle>
          <a:p>
            <a:pPr lvl="0"/>
            <a:r>
              <a:rPr lang="en-US" dirty="0"/>
              <a:t>Click to insert text</a:t>
            </a:r>
          </a:p>
        </p:txBody>
      </p:sp>
      <p:sp>
        <p:nvSpPr>
          <p:cNvPr id="17" name="Date Placeholder 4">
            <a:extLst>
              <a:ext uri="{FF2B5EF4-FFF2-40B4-BE49-F238E27FC236}">
                <a16:creationId xmlns:a16="http://schemas.microsoft.com/office/drawing/2014/main" id="{39C4FF29-BCBF-4D15-B2D8-AE2E1F3891F7}"/>
              </a:ext>
            </a:extLst>
          </p:cNvPr>
          <p:cNvSpPr>
            <a:spLocks noGrp="1"/>
          </p:cNvSpPr>
          <p:nvPr>
            <p:ph type="dt" sz="half" idx="10"/>
          </p:nvPr>
        </p:nvSpPr>
        <p:spPr>
          <a:xfrm>
            <a:off x="838200" y="6400800"/>
            <a:ext cx="2743200"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2/2/20XX</a:t>
            </a:r>
          </a:p>
        </p:txBody>
      </p:sp>
      <p:sp>
        <p:nvSpPr>
          <p:cNvPr id="18" name="Footer Placeholder 5">
            <a:extLst>
              <a:ext uri="{FF2B5EF4-FFF2-40B4-BE49-F238E27FC236}">
                <a16:creationId xmlns:a16="http://schemas.microsoft.com/office/drawing/2014/main" id="{308F6E4A-924F-4513-8E2C-B2815410DE94}"/>
              </a:ext>
            </a:extLst>
          </p:cNvPr>
          <p:cNvSpPr>
            <a:spLocks noGrp="1"/>
          </p:cNvSpPr>
          <p:nvPr>
            <p:ph type="ftr" sz="quarter" idx="11"/>
          </p:nvPr>
        </p:nvSpPr>
        <p:spPr>
          <a:xfrm>
            <a:off x="4038600" y="6400800"/>
            <a:ext cx="4114800"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9" name="Slide Number Placeholder 6">
            <a:extLst>
              <a:ext uri="{FF2B5EF4-FFF2-40B4-BE49-F238E27FC236}">
                <a16:creationId xmlns:a16="http://schemas.microsoft.com/office/drawing/2014/main" id="{54E5349C-86B2-431A-A9BA-60665D1797BD}"/>
              </a:ext>
            </a:extLst>
          </p:cNvPr>
          <p:cNvSpPr>
            <a:spLocks noGrp="1"/>
          </p:cNvSpPr>
          <p:nvPr>
            <p:ph type="sldNum" sz="quarter" idx="12"/>
          </p:nvPr>
        </p:nvSpPr>
        <p:spPr>
          <a:xfrm>
            <a:off x="8610600" y="6400800"/>
            <a:ext cx="2743200" cy="365125"/>
          </a:xfrm>
        </p:spPr>
        <p:txBody>
          <a:bodyPr/>
          <a:lstStyle>
            <a:lvl1pPr>
              <a:defRPr>
                <a:solidFill>
                  <a:schemeClr val="bg1"/>
                </a:solidFill>
                <a:effectLst>
                  <a:outerShdw blurRad="38100" dist="38100" dir="2700000" algn="tl">
                    <a:srgbClr val="000000">
                      <a:alpha val="43137"/>
                    </a:srgbClr>
                  </a:outerShdw>
                </a:effectLst>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977680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6643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4"/>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4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45"/>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dk1"/>
                </a:solidFill>
                <a:latin typeface="Calibri"/>
                <a:ea typeface="Calibri"/>
                <a:cs typeface="Calibri"/>
                <a:sym typeface="Calibri"/>
              </a:defRPr>
            </a:lvl1pPr>
            <a:lvl2pPr marL="0" lvl="1" indent="0" algn="r">
              <a:spcBef>
                <a:spcPts val="0"/>
              </a:spcBef>
              <a:buNone/>
              <a:defRPr sz="1400">
                <a:solidFill>
                  <a:schemeClr val="dk1"/>
                </a:solidFill>
                <a:latin typeface="Calibri"/>
                <a:ea typeface="Calibri"/>
                <a:cs typeface="Calibri"/>
                <a:sym typeface="Calibri"/>
              </a:defRPr>
            </a:lvl2pPr>
            <a:lvl3pPr marL="0" lvl="2" indent="0" algn="r">
              <a:spcBef>
                <a:spcPts val="0"/>
              </a:spcBef>
              <a:buNone/>
              <a:defRPr sz="1400">
                <a:solidFill>
                  <a:schemeClr val="dk1"/>
                </a:solidFill>
                <a:latin typeface="Calibri"/>
                <a:ea typeface="Calibri"/>
                <a:cs typeface="Calibri"/>
                <a:sym typeface="Calibri"/>
              </a:defRPr>
            </a:lvl3pPr>
            <a:lvl4pPr marL="0" lvl="3" indent="0" algn="r">
              <a:spcBef>
                <a:spcPts val="0"/>
              </a:spcBef>
              <a:buNone/>
              <a:defRPr sz="1400">
                <a:solidFill>
                  <a:schemeClr val="dk1"/>
                </a:solidFill>
                <a:latin typeface="Calibri"/>
                <a:ea typeface="Calibri"/>
                <a:cs typeface="Calibri"/>
                <a:sym typeface="Calibri"/>
              </a:defRPr>
            </a:lvl4pPr>
            <a:lvl5pPr marL="0" lvl="4" indent="0" algn="r">
              <a:spcBef>
                <a:spcPts val="0"/>
              </a:spcBef>
              <a:buNone/>
              <a:defRPr sz="1400">
                <a:solidFill>
                  <a:schemeClr val="dk1"/>
                </a:solidFill>
                <a:latin typeface="Calibri"/>
                <a:ea typeface="Calibri"/>
                <a:cs typeface="Calibri"/>
                <a:sym typeface="Calibri"/>
              </a:defRPr>
            </a:lvl5pPr>
            <a:lvl6pPr marL="0" lvl="5" indent="0" algn="r">
              <a:spcBef>
                <a:spcPts val="0"/>
              </a:spcBef>
              <a:buNone/>
              <a:defRPr sz="1400">
                <a:solidFill>
                  <a:schemeClr val="dk1"/>
                </a:solidFill>
                <a:latin typeface="Calibri"/>
                <a:ea typeface="Calibri"/>
                <a:cs typeface="Calibri"/>
                <a:sym typeface="Calibri"/>
              </a:defRPr>
            </a:lvl6pPr>
            <a:lvl7pPr marL="0" lvl="6" indent="0" algn="r">
              <a:spcBef>
                <a:spcPts val="0"/>
              </a:spcBef>
              <a:buNone/>
              <a:defRPr sz="1400">
                <a:solidFill>
                  <a:schemeClr val="dk1"/>
                </a:solidFill>
                <a:latin typeface="Calibri"/>
                <a:ea typeface="Calibri"/>
                <a:cs typeface="Calibri"/>
                <a:sym typeface="Calibri"/>
              </a:defRPr>
            </a:lvl7pPr>
            <a:lvl8pPr marL="0" lvl="7" indent="0" algn="r">
              <a:spcBef>
                <a:spcPts val="0"/>
              </a:spcBef>
              <a:buNone/>
              <a:defRPr sz="1400">
                <a:solidFill>
                  <a:schemeClr val="dk1"/>
                </a:solidFill>
                <a:latin typeface="Calibri"/>
                <a:ea typeface="Calibri"/>
                <a:cs typeface="Calibri"/>
                <a:sym typeface="Calibri"/>
              </a:defRPr>
            </a:lvl8pPr>
            <a:lvl9pPr marL="0" lvl="8" indent="0" algn="r">
              <a:spcBef>
                <a:spcPts val="0"/>
              </a:spcBef>
              <a:buNone/>
              <a:defRPr sz="14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Blank" type="blank">
  <p:cSld name="BLANK">
    <p:spTree>
      <p:nvGrpSpPr>
        <p:cNvPr id="1" name="Shape 66"/>
        <p:cNvGrpSpPr/>
        <p:nvPr/>
      </p:nvGrpSpPr>
      <p:grpSpPr>
        <a:xfrm>
          <a:off x="0" y="0"/>
          <a:ext cx="0" cy="0"/>
          <a:chOff x="0" y="0"/>
          <a:chExt cx="0" cy="0"/>
        </a:xfrm>
      </p:grpSpPr>
      <p:sp>
        <p:nvSpPr>
          <p:cNvPr id="67" name="Google Shape;67;p4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46"/>
          <p:cNvSpPr/>
          <p:nvPr/>
        </p:nvSpPr>
        <p:spPr>
          <a:xfrm>
            <a:off x="15" y="6203092"/>
            <a:ext cx="12188825" cy="1952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72" name="Google Shape;72;p46" descr="A close up of text on a black background&#10;&#10;Description automatically generated"/>
          <p:cNvPicPr preferRelativeResize="0"/>
          <p:nvPr/>
        </p:nvPicPr>
        <p:blipFill rotWithShape="1">
          <a:blip r:embed="rId2">
            <a:alphaModFix/>
          </a:blip>
          <a:srcRect/>
          <a:stretch/>
        </p:blipFill>
        <p:spPr>
          <a:xfrm>
            <a:off x="11066407" y="30746"/>
            <a:ext cx="1071773" cy="133757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Content with Caption" type="objTx">
  <p:cSld name="OBJECT_WITH_CAPTION_TEXT">
    <p:spTree>
      <p:nvGrpSpPr>
        <p:cNvPr id="1" name="Shape 73"/>
        <p:cNvGrpSpPr/>
        <p:nvPr/>
      </p:nvGrpSpPr>
      <p:grpSpPr>
        <a:xfrm>
          <a:off x="0" y="0"/>
          <a:ext cx="0" cy="0"/>
          <a:chOff x="0" y="0"/>
          <a:chExt cx="0" cy="0"/>
        </a:xfrm>
      </p:grpSpPr>
      <p:sp>
        <p:nvSpPr>
          <p:cNvPr id="74" name="Google Shape;74;p47"/>
          <p:cNvSpPr/>
          <p:nvPr/>
        </p:nvSpPr>
        <p:spPr>
          <a:xfrm>
            <a:off x="0" y="38597"/>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47"/>
          <p:cNvSpPr/>
          <p:nvPr/>
        </p:nvSpPr>
        <p:spPr>
          <a:xfrm>
            <a:off x="3833815" y="0"/>
            <a:ext cx="2702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4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4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9" name="Google Shape;79;p4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4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dk2"/>
                </a:solidFill>
                <a:latin typeface="Calibri"/>
                <a:ea typeface="Calibri"/>
                <a:cs typeface="Calibri"/>
                <a:sym typeface="Calibri"/>
              </a:defRPr>
            </a:lvl1pPr>
            <a:lvl2pPr marL="0" lvl="1" indent="0" algn="r">
              <a:spcBef>
                <a:spcPts val="0"/>
              </a:spcBef>
              <a:buNone/>
              <a:defRPr sz="1400">
                <a:solidFill>
                  <a:schemeClr val="dk2"/>
                </a:solidFill>
                <a:latin typeface="Calibri"/>
                <a:ea typeface="Calibri"/>
                <a:cs typeface="Calibri"/>
                <a:sym typeface="Calibri"/>
              </a:defRPr>
            </a:lvl2pPr>
            <a:lvl3pPr marL="0" lvl="2" indent="0" algn="r">
              <a:spcBef>
                <a:spcPts val="0"/>
              </a:spcBef>
              <a:buNone/>
              <a:defRPr sz="1400">
                <a:solidFill>
                  <a:schemeClr val="dk2"/>
                </a:solidFill>
                <a:latin typeface="Calibri"/>
                <a:ea typeface="Calibri"/>
                <a:cs typeface="Calibri"/>
                <a:sym typeface="Calibri"/>
              </a:defRPr>
            </a:lvl3pPr>
            <a:lvl4pPr marL="0" lvl="3" indent="0" algn="r">
              <a:spcBef>
                <a:spcPts val="0"/>
              </a:spcBef>
              <a:buNone/>
              <a:defRPr sz="1400">
                <a:solidFill>
                  <a:schemeClr val="dk2"/>
                </a:solidFill>
                <a:latin typeface="Calibri"/>
                <a:ea typeface="Calibri"/>
                <a:cs typeface="Calibri"/>
                <a:sym typeface="Calibri"/>
              </a:defRPr>
            </a:lvl4pPr>
            <a:lvl5pPr marL="0" lvl="4" indent="0" algn="r">
              <a:spcBef>
                <a:spcPts val="0"/>
              </a:spcBef>
              <a:buNone/>
              <a:defRPr sz="1400">
                <a:solidFill>
                  <a:schemeClr val="dk2"/>
                </a:solidFill>
                <a:latin typeface="Calibri"/>
                <a:ea typeface="Calibri"/>
                <a:cs typeface="Calibri"/>
                <a:sym typeface="Calibri"/>
              </a:defRPr>
            </a:lvl5pPr>
            <a:lvl6pPr marL="0" lvl="5" indent="0" algn="r">
              <a:spcBef>
                <a:spcPts val="0"/>
              </a:spcBef>
              <a:buNone/>
              <a:defRPr sz="1400">
                <a:solidFill>
                  <a:schemeClr val="dk2"/>
                </a:solidFill>
                <a:latin typeface="Calibri"/>
                <a:ea typeface="Calibri"/>
                <a:cs typeface="Calibri"/>
                <a:sym typeface="Calibri"/>
              </a:defRPr>
            </a:lvl6pPr>
            <a:lvl7pPr marL="0" lvl="6" indent="0" algn="r">
              <a:spcBef>
                <a:spcPts val="0"/>
              </a:spcBef>
              <a:buNone/>
              <a:defRPr sz="1400">
                <a:solidFill>
                  <a:schemeClr val="dk2"/>
                </a:solidFill>
                <a:latin typeface="Calibri"/>
                <a:ea typeface="Calibri"/>
                <a:cs typeface="Calibri"/>
                <a:sym typeface="Calibri"/>
              </a:defRPr>
            </a:lvl7pPr>
            <a:lvl8pPr marL="0" lvl="7" indent="0" algn="r">
              <a:spcBef>
                <a:spcPts val="0"/>
              </a:spcBef>
              <a:buNone/>
              <a:defRPr sz="1400">
                <a:solidFill>
                  <a:schemeClr val="dk2"/>
                </a:solidFill>
                <a:latin typeface="Calibri"/>
                <a:ea typeface="Calibri"/>
                <a:cs typeface="Calibri"/>
                <a:sym typeface="Calibri"/>
              </a:defRPr>
            </a:lvl8pPr>
            <a:lvl9pPr marL="0" lvl="8" indent="0" algn="r">
              <a:spcBef>
                <a:spcPts val="0"/>
              </a:spcBef>
              <a:buNone/>
              <a:defRPr sz="14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82" name="Google Shape;82;p47" descr="A close up of text on a black background&#10;&#10;Description automatically generated"/>
          <p:cNvPicPr preferRelativeResize="0"/>
          <p:nvPr/>
        </p:nvPicPr>
        <p:blipFill rotWithShape="1">
          <a:blip r:embed="rId2">
            <a:alphaModFix/>
          </a:blip>
          <a:srcRect/>
          <a:stretch/>
        </p:blipFill>
        <p:spPr>
          <a:xfrm>
            <a:off x="11066407" y="30746"/>
            <a:ext cx="1071773" cy="13375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spTree>
      <p:nvGrpSpPr>
        <p:cNvPr id="1" name="Shape 83"/>
        <p:cNvGrpSpPr/>
        <p:nvPr/>
      </p:nvGrpSpPr>
      <p:grpSpPr>
        <a:xfrm>
          <a:off x="0" y="0"/>
          <a:ext cx="0" cy="0"/>
          <a:chOff x="0" y="0"/>
          <a:chExt cx="0" cy="0"/>
        </a:xfrm>
      </p:grpSpPr>
      <p:sp>
        <p:nvSpPr>
          <p:cNvPr id="84" name="Google Shape;84;p48"/>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48"/>
          <p:cNvSpPr/>
          <p:nvPr/>
        </p:nvSpPr>
        <p:spPr>
          <a:xfrm>
            <a:off x="3833815" y="0"/>
            <a:ext cx="2702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4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8" name="Google Shape;88;p4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9" name="Google Shape;89;p48"/>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48"/>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4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dk2"/>
                </a:solidFill>
                <a:latin typeface="Calibri"/>
                <a:ea typeface="Calibri"/>
                <a:cs typeface="Calibri"/>
                <a:sym typeface="Calibri"/>
              </a:defRPr>
            </a:lvl1pPr>
            <a:lvl2pPr marL="0" lvl="1" indent="0" algn="r">
              <a:spcBef>
                <a:spcPts val="0"/>
              </a:spcBef>
              <a:buNone/>
              <a:defRPr sz="1400">
                <a:solidFill>
                  <a:schemeClr val="dk2"/>
                </a:solidFill>
                <a:latin typeface="Calibri"/>
                <a:ea typeface="Calibri"/>
                <a:cs typeface="Calibri"/>
                <a:sym typeface="Calibri"/>
              </a:defRPr>
            </a:lvl2pPr>
            <a:lvl3pPr marL="0" lvl="2" indent="0" algn="r">
              <a:spcBef>
                <a:spcPts val="0"/>
              </a:spcBef>
              <a:buNone/>
              <a:defRPr sz="1400">
                <a:solidFill>
                  <a:schemeClr val="dk2"/>
                </a:solidFill>
                <a:latin typeface="Calibri"/>
                <a:ea typeface="Calibri"/>
                <a:cs typeface="Calibri"/>
                <a:sym typeface="Calibri"/>
              </a:defRPr>
            </a:lvl3pPr>
            <a:lvl4pPr marL="0" lvl="3" indent="0" algn="r">
              <a:spcBef>
                <a:spcPts val="0"/>
              </a:spcBef>
              <a:buNone/>
              <a:defRPr sz="1400">
                <a:solidFill>
                  <a:schemeClr val="dk2"/>
                </a:solidFill>
                <a:latin typeface="Calibri"/>
                <a:ea typeface="Calibri"/>
                <a:cs typeface="Calibri"/>
                <a:sym typeface="Calibri"/>
              </a:defRPr>
            </a:lvl4pPr>
            <a:lvl5pPr marL="0" lvl="4" indent="0" algn="r">
              <a:spcBef>
                <a:spcPts val="0"/>
              </a:spcBef>
              <a:buNone/>
              <a:defRPr sz="1400">
                <a:solidFill>
                  <a:schemeClr val="dk2"/>
                </a:solidFill>
                <a:latin typeface="Calibri"/>
                <a:ea typeface="Calibri"/>
                <a:cs typeface="Calibri"/>
                <a:sym typeface="Calibri"/>
              </a:defRPr>
            </a:lvl5pPr>
            <a:lvl6pPr marL="0" lvl="5" indent="0" algn="r">
              <a:spcBef>
                <a:spcPts val="0"/>
              </a:spcBef>
              <a:buNone/>
              <a:defRPr sz="1400">
                <a:solidFill>
                  <a:schemeClr val="dk2"/>
                </a:solidFill>
                <a:latin typeface="Calibri"/>
                <a:ea typeface="Calibri"/>
                <a:cs typeface="Calibri"/>
                <a:sym typeface="Calibri"/>
              </a:defRPr>
            </a:lvl6pPr>
            <a:lvl7pPr marL="0" lvl="6" indent="0" algn="r">
              <a:spcBef>
                <a:spcPts val="0"/>
              </a:spcBef>
              <a:buNone/>
              <a:defRPr sz="1400">
                <a:solidFill>
                  <a:schemeClr val="dk2"/>
                </a:solidFill>
                <a:latin typeface="Calibri"/>
                <a:ea typeface="Calibri"/>
                <a:cs typeface="Calibri"/>
                <a:sym typeface="Calibri"/>
              </a:defRPr>
            </a:lvl7pPr>
            <a:lvl8pPr marL="0" lvl="7" indent="0" algn="r">
              <a:spcBef>
                <a:spcPts val="0"/>
              </a:spcBef>
              <a:buNone/>
              <a:defRPr sz="1400">
                <a:solidFill>
                  <a:schemeClr val="dk2"/>
                </a:solidFill>
                <a:latin typeface="Calibri"/>
                <a:ea typeface="Calibri"/>
                <a:cs typeface="Calibri"/>
                <a:sym typeface="Calibri"/>
              </a:defRPr>
            </a:lvl8pPr>
            <a:lvl9pPr marL="0" lvl="8" indent="0" algn="r">
              <a:spcBef>
                <a:spcPts val="0"/>
              </a:spcBef>
              <a:buNone/>
              <a:defRPr sz="14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49"/>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9"/>
          <p:cNvSpPr txBox="1">
            <a:spLocks noGrp="1"/>
          </p:cNvSpPr>
          <p:nvPr>
            <p:ph type="body" idx="1"/>
          </p:nvPr>
        </p:nvSpPr>
        <p:spPr>
          <a:xfrm rot="5400000">
            <a:off x="3867924" y="-1418662"/>
            <a:ext cx="4517113"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4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4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36"/>
          <p:cNvSpPr/>
          <p:nvPr/>
        </p:nvSpPr>
        <p:spPr>
          <a:xfrm>
            <a:off x="15" y="6190735"/>
            <a:ext cx="12191985" cy="21006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36"/>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6"/>
          <p:cNvSpPr txBox="1">
            <a:spLocks noGrp="1"/>
          </p:cNvSpPr>
          <p:nvPr>
            <p:ph type="body" idx="1"/>
          </p:nvPr>
        </p:nvSpPr>
        <p:spPr>
          <a:xfrm>
            <a:off x="1097280" y="1351981"/>
            <a:ext cx="10058400" cy="4517113"/>
          </a:xfrm>
          <a:prstGeom prst="rect">
            <a:avLst/>
          </a:prstGeom>
          <a:noFill/>
          <a:ln>
            <a:noFill/>
          </a:ln>
        </p:spPr>
        <p:txBody>
          <a:bodyPr spcFirstLastPara="1" wrap="square" lIns="0" tIns="45700" rIns="0" bIns="45700" anchor="t" anchorCtr="0">
            <a:normAutofit/>
          </a:bodyPr>
          <a:lstStyle>
            <a:lvl1pPr marL="457200" marR="0" lvl="0" indent="-381000" algn="l" rtl="0">
              <a:lnSpc>
                <a:spcPct val="90000"/>
              </a:lnSpc>
              <a:spcBef>
                <a:spcPts val="1200"/>
              </a:spcBef>
              <a:spcAft>
                <a:spcPts val="0"/>
              </a:spcAft>
              <a:buClr>
                <a:schemeClr val="accent1"/>
              </a:buClr>
              <a:buSzPts val="2400"/>
              <a:buFont typeface="Calibri"/>
              <a:buChar char=" "/>
              <a:defRPr sz="2400" b="0" i="0" u="none" strike="noStrike" cap="none">
                <a:solidFill>
                  <a:srgbClr val="3F3F3F"/>
                </a:solidFill>
                <a:latin typeface="Calibri"/>
                <a:ea typeface="Calibri"/>
                <a:cs typeface="Calibri"/>
                <a:sym typeface="Calibri"/>
              </a:defRPr>
            </a:lvl1pPr>
            <a:lvl2pPr marL="914400" marR="0" lvl="1" indent="-355600" algn="l" rtl="0">
              <a:lnSpc>
                <a:spcPct val="90000"/>
              </a:lnSpc>
              <a:spcBef>
                <a:spcPts val="200"/>
              </a:spcBef>
              <a:spcAft>
                <a:spcPts val="0"/>
              </a:spcAft>
              <a:buClr>
                <a:schemeClr val="accent1"/>
              </a:buClr>
              <a:buSzPts val="2000"/>
              <a:buFont typeface="Calibri"/>
              <a:buChar char="◦"/>
              <a:defRPr sz="2000" b="0" i="0" u="none" strike="noStrike" cap="none">
                <a:solidFill>
                  <a:srgbClr val="3F3F3F"/>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accent1"/>
              </a:buClr>
              <a:buSzPts val="1600"/>
              <a:buFont typeface="Calibri"/>
              <a:buChar char="◦"/>
              <a:defRPr sz="1600" b="0" i="0" u="none" strike="noStrike" cap="none">
                <a:solidFill>
                  <a:srgbClr val="3F3F3F"/>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accent1"/>
              </a:buClr>
              <a:buSzPts val="1600"/>
              <a:buFont typeface="Calibri"/>
              <a:buChar char="◦"/>
              <a:defRPr sz="1600" b="0" i="0" u="none" strike="noStrike" cap="none">
                <a:solidFill>
                  <a:srgbClr val="3F3F3F"/>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1"/>
              </a:buClr>
              <a:buSzPts val="1600"/>
              <a:buFont typeface="Calibri"/>
              <a:buChar char="◦"/>
              <a:defRPr sz="16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0" marR="0" lvl="1" indent="0" algn="r" rtl="0">
              <a:spcBef>
                <a:spcPts val="0"/>
              </a:spcBef>
              <a:buNone/>
              <a:defRPr sz="1400" b="0" i="0" u="none" strike="noStrike" cap="none">
                <a:solidFill>
                  <a:schemeClr val="dk1"/>
                </a:solidFill>
                <a:latin typeface="Calibri"/>
                <a:ea typeface="Calibri"/>
                <a:cs typeface="Calibri"/>
                <a:sym typeface="Calibri"/>
              </a:defRPr>
            </a:lvl2pPr>
            <a:lvl3pPr marL="0" marR="0" lvl="2" indent="0" algn="r" rtl="0">
              <a:spcBef>
                <a:spcPts val="0"/>
              </a:spcBef>
              <a:buNone/>
              <a:defRPr sz="1400" b="0" i="0" u="none" strike="noStrike" cap="none">
                <a:solidFill>
                  <a:schemeClr val="dk1"/>
                </a:solidFill>
                <a:latin typeface="Calibri"/>
                <a:ea typeface="Calibri"/>
                <a:cs typeface="Calibri"/>
                <a:sym typeface="Calibri"/>
              </a:defRPr>
            </a:lvl3pPr>
            <a:lvl4pPr marL="0" marR="0" lvl="3" indent="0" algn="r" rtl="0">
              <a:spcBef>
                <a:spcPts val="0"/>
              </a:spcBef>
              <a:buNone/>
              <a:defRPr sz="1400" b="0" i="0" u="none" strike="noStrike" cap="none">
                <a:solidFill>
                  <a:schemeClr val="dk1"/>
                </a:solidFill>
                <a:latin typeface="Calibri"/>
                <a:ea typeface="Calibri"/>
                <a:cs typeface="Calibri"/>
                <a:sym typeface="Calibri"/>
              </a:defRPr>
            </a:lvl4pPr>
            <a:lvl5pPr marL="0" marR="0" lvl="4" indent="0" algn="r" rtl="0">
              <a:spcBef>
                <a:spcPts val="0"/>
              </a:spcBef>
              <a:buNone/>
              <a:defRPr sz="1400" b="0" i="0" u="none" strike="noStrike" cap="none">
                <a:solidFill>
                  <a:schemeClr val="dk1"/>
                </a:solidFill>
                <a:latin typeface="Calibri"/>
                <a:ea typeface="Calibri"/>
                <a:cs typeface="Calibri"/>
                <a:sym typeface="Calibri"/>
              </a:defRPr>
            </a:lvl5pPr>
            <a:lvl6pPr marL="0" marR="0" lvl="5" indent="0" algn="r" rtl="0">
              <a:spcBef>
                <a:spcPts val="0"/>
              </a:spcBef>
              <a:buNone/>
              <a:defRPr sz="1400" b="0" i="0" u="none" strike="noStrike" cap="none">
                <a:solidFill>
                  <a:schemeClr val="dk1"/>
                </a:solidFill>
                <a:latin typeface="Calibri"/>
                <a:ea typeface="Calibri"/>
                <a:cs typeface="Calibri"/>
                <a:sym typeface="Calibri"/>
              </a:defRPr>
            </a:lvl6pPr>
            <a:lvl7pPr marL="0" marR="0" lvl="6" indent="0" algn="r" rtl="0">
              <a:spcBef>
                <a:spcPts val="0"/>
              </a:spcBef>
              <a:buNone/>
              <a:defRPr sz="1400" b="0" i="0" u="none" strike="noStrike" cap="none">
                <a:solidFill>
                  <a:schemeClr val="dk1"/>
                </a:solidFill>
                <a:latin typeface="Calibri"/>
                <a:ea typeface="Calibri"/>
                <a:cs typeface="Calibri"/>
                <a:sym typeface="Calibri"/>
              </a:defRPr>
            </a:lvl7pPr>
            <a:lvl8pPr marL="0" marR="0" lvl="7" indent="0" algn="r" rtl="0">
              <a:spcBef>
                <a:spcPts val="0"/>
              </a:spcBef>
              <a:buNone/>
              <a:defRPr sz="1400" b="0" i="0" u="none" strike="noStrike" cap="none">
                <a:solidFill>
                  <a:schemeClr val="dk1"/>
                </a:solidFill>
                <a:latin typeface="Calibri"/>
                <a:ea typeface="Calibri"/>
                <a:cs typeface="Calibri"/>
                <a:sym typeface="Calibri"/>
              </a:defRPr>
            </a:lvl8pPr>
            <a:lvl9pPr marL="0" marR="0" lvl="8" indent="0" algn="r" rtl="0">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17" name="Google Shape;17;p36"/>
          <p:cNvCxnSpPr/>
          <p:nvPr/>
        </p:nvCxnSpPr>
        <p:spPr>
          <a:xfrm>
            <a:off x="1193532" y="1292995"/>
            <a:ext cx="9966960" cy="0"/>
          </a:xfrm>
          <a:prstGeom prst="straightConnector1">
            <a:avLst/>
          </a:prstGeom>
          <a:noFill/>
          <a:ln w="9525" cap="flat" cmpd="sng">
            <a:solidFill>
              <a:srgbClr val="7F7F7F"/>
            </a:solidFill>
            <a:prstDash val="solid"/>
            <a:round/>
            <a:headEnd type="none" w="sm" len="sm"/>
            <a:tailEnd type="none" w="sm" len="sm"/>
          </a:ln>
        </p:spPr>
      </p:cxnSp>
      <p:pic>
        <p:nvPicPr>
          <p:cNvPr id="18" name="Google Shape;18;p36" descr="A close up of text on a black background&#10;&#10;Description automatically generated"/>
          <p:cNvPicPr preferRelativeResize="0"/>
          <p:nvPr/>
        </p:nvPicPr>
        <p:blipFill rotWithShape="1">
          <a:blip r:embed="rId11">
            <a:alphaModFix/>
          </a:blip>
          <a:srcRect/>
          <a:stretch/>
        </p:blipFill>
        <p:spPr>
          <a:xfrm>
            <a:off x="11066407" y="30746"/>
            <a:ext cx="1071773" cy="13375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190735"/>
            <a:ext cx="12191985" cy="210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9404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351981"/>
            <a:ext cx="10058400" cy="451711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400">
                <a:solidFill>
                  <a:schemeClr val="tx1"/>
                </a:solidFill>
              </a:defRPr>
            </a:lvl1pPr>
          </a:lstStyle>
          <a:p>
            <a:fld id="{D57F1E4F-1CFF-5643-939E-02111984F565}" type="slidenum">
              <a:rPr lang="en-US" smtClean="0"/>
              <a:pPr/>
              <a:t>‹#›</a:t>
            </a:fld>
            <a:endParaRPr lang="en-US" dirty="0"/>
          </a:p>
        </p:txBody>
      </p:sp>
      <p:cxnSp>
        <p:nvCxnSpPr>
          <p:cNvPr id="10" name="Straight Connector 9"/>
          <p:cNvCxnSpPr/>
          <p:nvPr/>
        </p:nvCxnSpPr>
        <p:spPr>
          <a:xfrm>
            <a:off x="1193532" y="129299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text on a black background&#10;&#10;Description automatically generated">
            <a:extLst>
              <a:ext uri="{FF2B5EF4-FFF2-40B4-BE49-F238E27FC236}">
                <a16:creationId xmlns:a16="http://schemas.microsoft.com/office/drawing/2014/main" id="{2B5EA695-5CBD-4689-BAF4-447CA9308F68}"/>
              </a:ext>
            </a:extLst>
          </p:cNvPr>
          <p:cNvPicPr>
            <a:picLocks noChangeAspect="1"/>
          </p:cNvPicPr>
          <p:nvPr userDrawn="1"/>
        </p:nvPicPr>
        <p:blipFill>
          <a:blip r:embed="rId12"/>
          <a:stretch>
            <a:fillRect/>
          </a:stretch>
        </p:blipFill>
        <p:spPr>
          <a:xfrm>
            <a:off x="11066407" y="30746"/>
            <a:ext cx="1071773" cy="1337573"/>
          </a:xfrm>
          <a:prstGeom prst="rect">
            <a:avLst/>
          </a:prstGeom>
        </p:spPr>
      </p:pic>
    </p:spTree>
    <p:extLst>
      <p:ext uri="{BB962C8B-B14F-4D97-AF65-F5344CB8AC3E}">
        <p14:creationId xmlns:p14="http://schemas.microsoft.com/office/powerpoint/2010/main" val="27752150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00800"/>
            <a:ext cx="2743200" cy="365125"/>
          </a:xfrm>
          <a:prstGeom prst="rect">
            <a:avLst/>
          </a:prstGeom>
        </p:spPr>
        <p:txBody>
          <a:bodyPr vert="horz" lIns="91440" tIns="45720" rIns="91440" bIns="45720" rtlCol="0" anchor="ctr"/>
          <a:lstStyle>
            <a:lvl1pPr algn="l">
              <a:defRPr sz="900" cap="all" spc="150" baseline="0">
                <a:solidFill>
                  <a:schemeClr val="tx1">
                    <a:tint val="75000"/>
                  </a:schemeClr>
                </a:solidFill>
              </a:defRPr>
            </a:lvl1pPr>
          </a:lstStyle>
          <a:p>
            <a:r>
              <a:rPr lang="en-US" dirty="0"/>
              <a:t>2/2/20XX</a:t>
            </a:r>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00800"/>
            <a:ext cx="4114800" cy="365125"/>
          </a:xfrm>
          <a:prstGeom prst="rect">
            <a:avLst/>
          </a:prstGeom>
        </p:spPr>
        <p:txBody>
          <a:bodyPr vert="horz" lIns="91440" tIns="45720" rIns="91440" bIns="45720" rtlCol="0" anchor="ctr"/>
          <a:lstStyle>
            <a:lvl1pPr algn="ctr">
              <a:defRPr sz="9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00800"/>
            <a:ext cx="2743200" cy="365125"/>
          </a:xfrm>
          <a:prstGeom prst="rect">
            <a:avLst/>
          </a:prstGeom>
        </p:spPr>
        <p:txBody>
          <a:bodyPr vert="horz" lIns="91440" tIns="45720" rIns="91440" bIns="45720" rtlCol="0" anchor="ctr"/>
          <a:lstStyle>
            <a:lvl1pPr algn="r">
              <a:defRPr sz="900" cap="all" spc="150" baseline="0">
                <a:solidFill>
                  <a:schemeClr val="tx1">
                    <a:tint val="75000"/>
                  </a:schemeClr>
                </a:solidFill>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423550199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jpeg"/><Relationship Id="rId7" Type="http://schemas.openxmlformats.org/officeDocument/2006/relationships/diagramLayout" Target="../diagrams/layout3.xml"/><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diagramData" Target="../diagrams/data3.xml"/><Relationship Id="rId5" Type="http://schemas.openxmlformats.org/officeDocument/2006/relationships/image" Target="../media/image8.jpeg"/><Relationship Id="rId10" Type="http://schemas.microsoft.com/office/2007/relationships/diagramDrawing" Target="../diagrams/drawing3.xml"/><Relationship Id="rId4" Type="http://schemas.openxmlformats.org/officeDocument/2006/relationships/image" Target="../media/image7.jpeg"/><Relationship Id="rId9" Type="http://schemas.openxmlformats.org/officeDocument/2006/relationships/diagramColors" Target="../diagrams/colors3.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istol.k12.wi.us/district/BoE/POLICY%20GOVERNANCE%20MANUAL%2031419.pdf"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8.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1"/>
          <p:cNvSpPr txBox="1">
            <a:spLocks noGrp="1"/>
          </p:cNvSpPr>
          <p:nvPr>
            <p:ph type="title"/>
          </p:nvPr>
        </p:nvSpPr>
        <p:spPr>
          <a:xfrm>
            <a:off x="1097279" y="1838632"/>
            <a:ext cx="11015699" cy="249537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7200"/>
              <a:buFont typeface="Calibri"/>
              <a:buNone/>
            </a:pPr>
            <a:br>
              <a:rPr lang="en-US" sz="7200" b="1" dirty="0"/>
            </a:br>
            <a:br>
              <a:rPr lang="en-US" sz="7200" b="1" dirty="0"/>
            </a:br>
            <a:br>
              <a:rPr lang="en-US" sz="7200" b="1" dirty="0"/>
            </a:br>
            <a:br>
              <a:rPr lang="en-US" sz="7200" b="1" dirty="0"/>
            </a:br>
            <a:br>
              <a:rPr lang="en-US" sz="7200" b="1" dirty="0"/>
            </a:br>
            <a:br>
              <a:rPr lang="en-US" sz="7200" b="1" dirty="0"/>
            </a:br>
            <a:br>
              <a:rPr lang="en-US" sz="7200" b="1" dirty="0"/>
            </a:br>
            <a:br>
              <a:rPr lang="en-US" sz="7200" b="1" dirty="0"/>
            </a:br>
            <a:r>
              <a:rPr lang="en-US" sz="4800" b="1" dirty="0">
                <a:latin typeface="Calibri"/>
                <a:ea typeface="Calibri"/>
                <a:cs typeface="Calibri"/>
                <a:sym typeface="Calibri"/>
              </a:rPr>
              <a:t>Joint Strategic Plan</a:t>
            </a:r>
            <a:br>
              <a:rPr lang="en-US" sz="4800" b="1" dirty="0">
                <a:latin typeface="Calibri"/>
                <a:ea typeface="Calibri"/>
                <a:cs typeface="Calibri"/>
                <a:sym typeface="Calibri"/>
              </a:rPr>
            </a:br>
            <a:r>
              <a:rPr lang="en-US" sz="4800" b="1" dirty="0">
                <a:latin typeface="Calibri"/>
                <a:ea typeface="Calibri"/>
                <a:cs typeface="Calibri"/>
                <a:sym typeface="Calibri"/>
              </a:rPr>
              <a:t>Planning Committee</a:t>
            </a:r>
            <a:endParaRPr sz="2800" dirty="0">
              <a:latin typeface="Calibri"/>
              <a:ea typeface="Calibri"/>
              <a:cs typeface="Calibri"/>
              <a:sym typeface="Calibri"/>
            </a:endParaRPr>
          </a:p>
        </p:txBody>
      </p:sp>
      <p:sp>
        <p:nvSpPr>
          <p:cNvPr id="230" name="Google Shape;230;p1"/>
          <p:cNvSpPr txBox="1">
            <a:spLocks noGrp="1"/>
          </p:cNvSpPr>
          <p:nvPr>
            <p:ph type="body" idx="1"/>
          </p:nvPr>
        </p:nvSpPr>
        <p:spPr>
          <a:xfrm>
            <a:off x="1036320" y="4403853"/>
            <a:ext cx="10058400" cy="16837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sz="3200" dirty="0">
                <a:solidFill>
                  <a:schemeClr val="dk1"/>
                </a:solidFill>
                <a:latin typeface="Calibri"/>
                <a:ea typeface="Calibri"/>
                <a:cs typeface="Calibri"/>
                <a:sym typeface="Calibri"/>
              </a:rPr>
              <a:t>SESSION 4</a:t>
            </a:r>
          </a:p>
          <a:p>
            <a:pPr marL="0" lvl="0" indent="0" algn="l" rtl="0">
              <a:lnSpc>
                <a:spcPct val="90000"/>
              </a:lnSpc>
              <a:spcBef>
                <a:spcPts val="0"/>
              </a:spcBef>
              <a:spcAft>
                <a:spcPts val="0"/>
              </a:spcAft>
              <a:buSzPts val="3200"/>
              <a:buNone/>
            </a:pPr>
            <a:r>
              <a:rPr lang="en-US" sz="3200" dirty="0">
                <a:solidFill>
                  <a:schemeClr val="dk1"/>
                </a:solidFill>
              </a:rPr>
              <a:t>JANUARY 7, 2024</a:t>
            </a:r>
            <a:endParaRPr dirty="0"/>
          </a:p>
          <a:p>
            <a:pPr marL="0" lvl="0" indent="0" algn="l" rtl="0">
              <a:lnSpc>
                <a:spcPct val="100000"/>
              </a:lnSpc>
              <a:spcBef>
                <a:spcPts val="200"/>
              </a:spcBef>
              <a:spcAft>
                <a:spcPts val="0"/>
              </a:spcAft>
              <a:buSzPts val="12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dirty="0">
                <a:solidFill>
                  <a:schemeClr val="dk1"/>
                </a:solidFill>
                <a:latin typeface="Calibri"/>
                <a:ea typeface="Calibri"/>
                <a:cs typeface="Calibri"/>
                <a:sym typeface="Calibri"/>
              </a:rPr>
              <a:t>LAST UPDATED: 2024.01.07</a:t>
            </a:r>
            <a:endParaRPr dirty="0"/>
          </a:p>
        </p:txBody>
      </p:sp>
      <p:pic>
        <p:nvPicPr>
          <p:cNvPr id="231" name="Google Shape;231;p1" descr="A close up of a sign&#10;&#10;Description automatically generated"/>
          <p:cNvPicPr preferRelativeResize="0"/>
          <p:nvPr/>
        </p:nvPicPr>
        <p:blipFill rotWithShape="1">
          <a:blip r:embed="rId3">
            <a:alphaModFix/>
          </a:blip>
          <a:srcRect/>
          <a:stretch/>
        </p:blipFill>
        <p:spPr>
          <a:xfrm>
            <a:off x="1036320" y="407360"/>
            <a:ext cx="3695672" cy="14312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9"/>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4800"/>
              <a:buFont typeface="Calibri"/>
              <a:buNone/>
            </a:pPr>
            <a:r>
              <a:rPr lang="en-US" dirty="0"/>
              <a:t>JSP Task Organization</a:t>
            </a:r>
            <a:br>
              <a:rPr lang="en-US" dirty="0"/>
            </a:br>
            <a:r>
              <a:rPr lang="en-US" dirty="0"/>
              <a:t>5 Task Teams – Assess Phase</a:t>
            </a:r>
            <a:endParaRPr dirty="0"/>
          </a:p>
        </p:txBody>
      </p:sp>
      <p:sp>
        <p:nvSpPr>
          <p:cNvPr id="485" name="Google Shape;485;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sp>
        <p:nvSpPr>
          <p:cNvPr id="2" name="TextBox 1">
            <a:extLst>
              <a:ext uri="{FF2B5EF4-FFF2-40B4-BE49-F238E27FC236}">
                <a16:creationId xmlns:a16="http://schemas.microsoft.com/office/drawing/2014/main" id="{311CAFD4-F7A1-A5D0-BFFA-AEAAEEDDED36}"/>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
        <p:nvSpPr>
          <p:cNvPr id="6" name="Text Placeholder 5">
            <a:extLst>
              <a:ext uri="{FF2B5EF4-FFF2-40B4-BE49-F238E27FC236}">
                <a16:creationId xmlns:a16="http://schemas.microsoft.com/office/drawing/2014/main" id="{66C47942-FA74-C730-AB15-C0FA0DD3C416}"/>
              </a:ext>
            </a:extLst>
          </p:cNvPr>
          <p:cNvSpPr>
            <a:spLocks noGrp="1"/>
          </p:cNvSpPr>
          <p:nvPr>
            <p:ph type="body" idx="1"/>
          </p:nvPr>
        </p:nvSpPr>
        <p:spPr>
          <a:xfrm>
            <a:off x="1212428" y="1280646"/>
            <a:ext cx="10058400" cy="2246325"/>
          </a:xfrm>
        </p:spPr>
        <p:txBody>
          <a:bodyPr>
            <a:normAutofit/>
          </a:bodyPr>
          <a:lstStyle/>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Spiritual Development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Leadership Development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Brotherhood Development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Intellectual Development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Societal Development Focus Group</a:t>
            </a:r>
          </a:p>
        </p:txBody>
      </p:sp>
      <p:sp>
        <p:nvSpPr>
          <p:cNvPr id="7" name="TextBox 6">
            <a:extLst>
              <a:ext uri="{FF2B5EF4-FFF2-40B4-BE49-F238E27FC236}">
                <a16:creationId xmlns:a16="http://schemas.microsoft.com/office/drawing/2014/main" id="{88D5FCEF-0F69-E30F-BA73-9318C9486626}"/>
              </a:ext>
            </a:extLst>
          </p:cNvPr>
          <p:cNvSpPr txBox="1"/>
          <p:nvPr/>
        </p:nvSpPr>
        <p:spPr>
          <a:xfrm rot="20820000">
            <a:off x="8169408" y="1693998"/>
            <a:ext cx="3874931" cy="1754326"/>
          </a:xfrm>
          <a:prstGeom prst="rect">
            <a:avLst/>
          </a:prstGeom>
          <a:noFill/>
        </p:spPr>
        <p:txBody>
          <a:bodyPr wrap="square" rtlCol="0">
            <a:spAutoFit/>
          </a:bodyPr>
          <a:lstStyle/>
          <a:p>
            <a:pPr algn="ctr"/>
            <a:r>
              <a:rPr lang="en-US" sz="3600" b="1" dirty="0">
                <a:solidFill>
                  <a:srgbClr val="0070C0"/>
                </a:solidFill>
              </a:rPr>
              <a:t>Proposed for Later Commissioning</a:t>
            </a:r>
          </a:p>
        </p:txBody>
      </p:sp>
    </p:spTree>
    <p:extLst>
      <p:ext uri="{BB962C8B-B14F-4D97-AF65-F5344CB8AC3E}">
        <p14:creationId xmlns:p14="http://schemas.microsoft.com/office/powerpoint/2010/main" val="70658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9"/>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4800"/>
              <a:buFont typeface="Calibri"/>
              <a:buNone/>
            </a:pPr>
            <a:r>
              <a:rPr lang="en-US" dirty="0"/>
              <a:t>JSP Task Organization</a:t>
            </a:r>
            <a:br>
              <a:rPr lang="en-US" dirty="0"/>
            </a:br>
            <a:r>
              <a:rPr lang="en-US" dirty="0"/>
              <a:t>13-15 Task Teams – Plan Phase</a:t>
            </a:r>
            <a:endParaRPr dirty="0"/>
          </a:p>
        </p:txBody>
      </p:sp>
      <p:sp>
        <p:nvSpPr>
          <p:cNvPr id="485" name="Google Shape;485;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sp>
        <p:nvSpPr>
          <p:cNvPr id="2" name="TextBox 1">
            <a:extLst>
              <a:ext uri="{FF2B5EF4-FFF2-40B4-BE49-F238E27FC236}">
                <a16:creationId xmlns:a16="http://schemas.microsoft.com/office/drawing/2014/main" id="{311CAFD4-F7A1-A5D0-BFFA-AEAAEEDDED36}"/>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
        <p:nvSpPr>
          <p:cNvPr id="6" name="Text Placeholder 5">
            <a:extLst>
              <a:ext uri="{FF2B5EF4-FFF2-40B4-BE49-F238E27FC236}">
                <a16:creationId xmlns:a16="http://schemas.microsoft.com/office/drawing/2014/main" id="{66C47942-FA74-C730-AB15-C0FA0DD3C416}"/>
              </a:ext>
            </a:extLst>
          </p:cNvPr>
          <p:cNvSpPr>
            <a:spLocks noGrp="1"/>
          </p:cNvSpPr>
          <p:nvPr>
            <p:ph type="body" idx="1"/>
          </p:nvPr>
        </p:nvSpPr>
        <p:spPr>
          <a:xfrm>
            <a:off x="406885" y="1260508"/>
            <a:ext cx="10058400" cy="5219416"/>
          </a:xfrm>
        </p:spPr>
        <p:txBody>
          <a:bodyPr>
            <a:normAutofit lnSpcReduction="10000"/>
          </a:bodyPr>
          <a:lstStyle/>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Vision, Mission, and Values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Visioning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Key Result Areas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KRA 1 - Goals and Impacts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KRA 2 - Goals and Impacts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KRA 3 - Goals and Impacts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KRA 4 - Goals and Impacts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KRA 5? - Goals and Impacts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KRA 1 - Objectives and Metrics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KRA 2 - Objectives and Metrics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KRA 3 - Objectives and Metrics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KRA 4 - Objectives and Metrics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KRA 5? - Objectives and Metrics Survey and Focus Group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Stakeholder Survey of Draft JSP</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Member Feedback Survey – Summary of Draft JSP</a:t>
            </a:r>
          </a:p>
        </p:txBody>
      </p:sp>
      <p:sp>
        <p:nvSpPr>
          <p:cNvPr id="3" name="TextBox 2">
            <a:extLst>
              <a:ext uri="{FF2B5EF4-FFF2-40B4-BE49-F238E27FC236}">
                <a16:creationId xmlns:a16="http://schemas.microsoft.com/office/drawing/2014/main" id="{94CA6D18-0DF7-01D2-5F3E-1C2B6342E336}"/>
              </a:ext>
            </a:extLst>
          </p:cNvPr>
          <p:cNvSpPr txBox="1"/>
          <p:nvPr/>
        </p:nvSpPr>
        <p:spPr>
          <a:xfrm rot="20820000">
            <a:off x="8254254" y="1608932"/>
            <a:ext cx="3874931" cy="1754326"/>
          </a:xfrm>
          <a:prstGeom prst="rect">
            <a:avLst/>
          </a:prstGeom>
          <a:noFill/>
        </p:spPr>
        <p:txBody>
          <a:bodyPr wrap="square" rtlCol="0">
            <a:spAutoFit/>
          </a:bodyPr>
          <a:lstStyle/>
          <a:p>
            <a:pPr algn="ctr"/>
            <a:r>
              <a:rPr lang="en-US" sz="3600" b="1" dirty="0">
                <a:solidFill>
                  <a:srgbClr val="0070C0"/>
                </a:solidFill>
              </a:rPr>
              <a:t>Proposed for Later Commissioning</a:t>
            </a:r>
          </a:p>
        </p:txBody>
      </p:sp>
    </p:spTree>
    <p:extLst>
      <p:ext uri="{BB962C8B-B14F-4D97-AF65-F5344CB8AC3E}">
        <p14:creationId xmlns:p14="http://schemas.microsoft.com/office/powerpoint/2010/main" val="4168354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74E2A4-01A9-A899-A6AB-EE355F04B1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12" name="Picture 11">
            <a:extLst>
              <a:ext uri="{FF2B5EF4-FFF2-40B4-BE49-F238E27FC236}">
                <a16:creationId xmlns:a16="http://schemas.microsoft.com/office/drawing/2014/main" id="{6AD14569-BC94-D2BF-1813-C0B3924D1FF1}"/>
              </a:ext>
            </a:extLst>
          </p:cNvPr>
          <p:cNvPicPr>
            <a:picLocks noChangeAspect="1"/>
          </p:cNvPicPr>
          <p:nvPr/>
        </p:nvPicPr>
        <p:blipFill>
          <a:blip r:embed="rId3"/>
          <a:stretch>
            <a:fillRect/>
          </a:stretch>
        </p:blipFill>
        <p:spPr>
          <a:xfrm>
            <a:off x="97338" y="4817806"/>
            <a:ext cx="9556837" cy="1366264"/>
          </a:xfrm>
          <a:prstGeom prst="rect">
            <a:avLst/>
          </a:prstGeom>
        </p:spPr>
      </p:pic>
      <p:sp>
        <p:nvSpPr>
          <p:cNvPr id="14" name="Diamond 13">
            <a:extLst>
              <a:ext uri="{FF2B5EF4-FFF2-40B4-BE49-F238E27FC236}">
                <a16:creationId xmlns:a16="http://schemas.microsoft.com/office/drawing/2014/main" id="{B0DCB7E1-950A-462C-9680-F0E7B1C2F306}"/>
              </a:ext>
            </a:extLst>
          </p:cNvPr>
          <p:cNvSpPr/>
          <p:nvPr/>
        </p:nvSpPr>
        <p:spPr>
          <a:xfrm>
            <a:off x="5685504" y="5207287"/>
            <a:ext cx="175260" cy="152400"/>
          </a:xfrm>
          <a:prstGeom prst="diamond">
            <a:avLst/>
          </a:prstGeom>
          <a:solidFill>
            <a:srgbClr val="66FF33"/>
          </a:solidFill>
          <a:ln w="12700" cap="flat" cmpd="sng" algn="ctr">
            <a:solidFill>
              <a:srgbClr val="4472C4">
                <a:shade val="15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5" name="Diamond 14">
            <a:extLst>
              <a:ext uri="{FF2B5EF4-FFF2-40B4-BE49-F238E27FC236}">
                <a16:creationId xmlns:a16="http://schemas.microsoft.com/office/drawing/2014/main" id="{2AC961C6-7DC0-451B-96E1-57F3440E53EA}"/>
              </a:ext>
            </a:extLst>
          </p:cNvPr>
          <p:cNvSpPr/>
          <p:nvPr/>
        </p:nvSpPr>
        <p:spPr>
          <a:xfrm>
            <a:off x="5685504" y="5015559"/>
            <a:ext cx="175260" cy="152400"/>
          </a:xfrm>
          <a:prstGeom prst="diamond">
            <a:avLst/>
          </a:prstGeom>
          <a:solidFill>
            <a:sysClr val="windowText" lastClr="000000"/>
          </a:solidFill>
          <a:ln w="12700" cap="flat" cmpd="sng" algn="ctr">
            <a:solidFill>
              <a:srgbClr val="4472C4">
                <a:shade val="15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6" name="Multiplication Sign 15">
            <a:extLst>
              <a:ext uri="{FF2B5EF4-FFF2-40B4-BE49-F238E27FC236}">
                <a16:creationId xmlns:a16="http://schemas.microsoft.com/office/drawing/2014/main" id="{962CA5AE-2C23-4ECC-856D-B4DB92574334}"/>
              </a:ext>
            </a:extLst>
          </p:cNvPr>
          <p:cNvSpPr/>
          <p:nvPr/>
        </p:nvSpPr>
        <p:spPr>
          <a:xfrm>
            <a:off x="97338" y="5953258"/>
            <a:ext cx="266700" cy="220980"/>
          </a:xfrm>
          <a:prstGeom prst="mathMultiply">
            <a:avLst/>
          </a:prstGeom>
          <a:solidFill>
            <a:sysClr val="windowText" lastClr="000000"/>
          </a:solidFill>
          <a:ln w="12700" cap="flat" cmpd="sng" algn="ctr">
            <a:solidFill>
              <a:srgbClr val="4472C4">
                <a:shade val="15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7" name="Star: 5 Points 16">
            <a:extLst>
              <a:ext uri="{FF2B5EF4-FFF2-40B4-BE49-F238E27FC236}">
                <a16:creationId xmlns:a16="http://schemas.microsoft.com/office/drawing/2014/main" id="{9DE9A68E-1013-4855-B034-3498FCDB4EDA}"/>
              </a:ext>
            </a:extLst>
          </p:cNvPr>
          <p:cNvSpPr/>
          <p:nvPr/>
        </p:nvSpPr>
        <p:spPr>
          <a:xfrm>
            <a:off x="154488" y="5811428"/>
            <a:ext cx="152400" cy="129540"/>
          </a:xfrm>
          <a:prstGeom prst="star5">
            <a:avLst/>
          </a:prstGeom>
          <a:solidFill>
            <a:srgbClr val="F8D410"/>
          </a:solidFill>
          <a:ln w="12700" cap="flat" cmpd="sng" algn="ctr">
            <a:solidFill>
              <a:srgbClr val="F8D41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07041A6-499F-AD25-73A2-A530A4E1C851}"/>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
        <p:nvSpPr>
          <p:cNvPr id="5" name="TextBox 4">
            <a:extLst>
              <a:ext uri="{FF2B5EF4-FFF2-40B4-BE49-F238E27FC236}">
                <a16:creationId xmlns:a16="http://schemas.microsoft.com/office/drawing/2014/main" id="{E943EC60-ACDC-B62A-108E-93CFFC31DEC0}"/>
              </a:ext>
            </a:extLst>
          </p:cNvPr>
          <p:cNvSpPr txBox="1"/>
          <p:nvPr/>
        </p:nvSpPr>
        <p:spPr>
          <a:xfrm>
            <a:off x="1212428" y="90438"/>
            <a:ext cx="9433993" cy="830997"/>
          </a:xfrm>
          <a:prstGeom prst="rect">
            <a:avLst/>
          </a:prstGeom>
          <a:noFill/>
        </p:spPr>
        <p:txBody>
          <a:bodyPr wrap="none" rtlCol="0">
            <a:sp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JSP Schedule Status – 7 January 2024</a:t>
            </a:r>
          </a:p>
        </p:txBody>
      </p:sp>
      <p:pic>
        <p:nvPicPr>
          <p:cNvPr id="3" name="Picture 2">
            <a:extLst>
              <a:ext uri="{FF2B5EF4-FFF2-40B4-BE49-F238E27FC236}">
                <a16:creationId xmlns:a16="http://schemas.microsoft.com/office/drawing/2014/main" id="{158CED96-9E7A-5318-D9FB-B1FDF1C2C103}"/>
              </a:ext>
            </a:extLst>
          </p:cNvPr>
          <p:cNvPicPr>
            <a:picLocks noChangeAspect="1"/>
          </p:cNvPicPr>
          <p:nvPr/>
        </p:nvPicPr>
        <p:blipFill>
          <a:blip r:embed="rId4"/>
          <a:stretch>
            <a:fillRect/>
          </a:stretch>
        </p:blipFill>
        <p:spPr>
          <a:xfrm>
            <a:off x="0" y="837801"/>
            <a:ext cx="12192000" cy="3832565"/>
          </a:xfrm>
          <a:prstGeom prst="rect">
            <a:avLst/>
          </a:prstGeom>
        </p:spPr>
      </p:pic>
    </p:spTree>
    <p:extLst>
      <p:ext uri="{BB962C8B-B14F-4D97-AF65-F5344CB8AC3E}">
        <p14:creationId xmlns:p14="http://schemas.microsoft.com/office/powerpoint/2010/main" val="179101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FB12-7952-869C-BD5E-D287C77795DF}"/>
              </a:ext>
            </a:extLst>
          </p:cNvPr>
          <p:cNvSpPr>
            <a:spLocks noGrp="1"/>
          </p:cNvSpPr>
          <p:nvPr>
            <p:ph type="title"/>
          </p:nvPr>
        </p:nvSpPr>
        <p:spPr/>
        <p:txBody>
          <a:bodyPr>
            <a:normAutofit/>
          </a:bodyPr>
          <a:lstStyle/>
          <a:p>
            <a:r>
              <a:rPr lang="en-US" dirty="0"/>
              <a:t>JSP Framework Summary</a:t>
            </a:r>
          </a:p>
        </p:txBody>
      </p:sp>
      <p:sp>
        <p:nvSpPr>
          <p:cNvPr id="3" name="Content Placeholder 2">
            <a:extLst>
              <a:ext uri="{FF2B5EF4-FFF2-40B4-BE49-F238E27FC236}">
                <a16:creationId xmlns:a16="http://schemas.microsoft.com/office/drawing/2014/main" id="{D12A8A2F-B501-CEC1-5F6B-9FAB61848559}"/>
              </a:ext>
            </a:extLst>
          </p:cNvPr>
          <p:cNvSpPr>
            <a:spLocks noGrp="1"/>
          </p:cNvSpPr>
          <p:nvPr>
            <p:ph idx="1"/>
          </p:nvPr>
        </p:nvSpPr>
        <p:spPr>
          <a:xfrm>
            <a:off x="1097279" y="1351981"/>
            <a:ext cx="10501822" cy="4961137"/>
          </a:xfrm>
        </p:spPr>
        <p:txBody>
          <a:bodyPr>
            <a:normAutofit fontScale="92500" lnSpcReduction="10000"/>
          </a:bodyPr>
          <a:lstStyle/>
          <a:p>
            <a:pPr marL="685800" indent="-457200">
              <a:lnSpc>
                <a:spcPct val="110000"/>
              </a:lnSpc>
              <a:spcBef>
                <a:spcPts val="0"/>
              </a:spcBef>
              <a:spcAft>
                <a:spcPts val="0"/>
              </a:spcAft>
              <a:buFont typeface="Wingdings" panose="05000000000000000000" pitchFamily="2" charset="2"/>
              <a:buChar char="§"/>
            </a:pPr>
            <a:r>
              <a:rPr lang="en-US" sz="2800" dirty="0">
                <a:latin typeface="Arial" panose="020B0604020202020204" pitchFamily="34" charset="0"/>
                <a:ea typeface="Times New Roman" panose="02020603050405020304" pitchFamily="18" charset="0"/>
              </a:rPr>
              <a:t>Assess and Discovery Phase - </a:t>
            </a:r>
            <a:r>
              <a:rPr lang="en-US" sz="2800" b="1" dirty="0">
                <a:solidFill>
                  <a:srgbClr val="00B050"/>
                </a:solidFill>
                <a:latin typeface="Arial" panose="020B0604020202020204" pitchFamily="34" charset="0"/>
                <a:ea typeface="Times New Roman" panose="02020603050405020304" pitchFamily="18" charset="0"/>
              </a:rPr>
              <a:t>NOW</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rPr>
              <a:t>Current Strategic and Annual Operating Plans and Past Performance</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rPr>
              <a:t>Environmental scans</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rPr>
              <a:t>Strengths, Weaknesses, Opportunities, Threats (SWOT)</a:t>
            </a:r>
          </a:p>
          <a:p>
            <a:pPr marL="978408" lvl="1" indent="-457200">
              <a:lnSpc>
                <a:spcPct val="110000"/>
              </a:lnSpc>
              <a:spcBef>
                <a:spcPts val="0"/>
              </a:spcBef>
              <a:buFont typeface="Arial" panose="020B0604020202020204" pitchFamily="34" charset="0"/>
              <a:buChar char="•"/>
            </a:pPr>
            <a:r>
              <a:rPr lang="en-US" sz="2400" dirty="0">
                <a:latin typeface="Arial" panose="020B0604020202020204" pitchFamily="34" charset="0"/>
                <a:ea typeface="Times New Roman" panose="02020603050405020304" pitchFamily="18" charset="0"/>
              </a:rPr>
              <a:t>Visioning and Big Hairy Audacious Goals (BHAGs)</a:t>
            </a:r>
          </a:p>
          <a:p>
            <a:pPr marL="685800" indent="-457200">
              <a:lnSpc>
                <a:spcPct val="110000"/>
              </a:lnSpc>
              <a:spcBef>
                <a:spcPts val="0"/>
              </a:spcBef>
              <a:spcAft>
                <a:spcPts val="0"/>
              </a:spcAft>
              <a:buFont typeface="Wingdings" panose="05000000000000000000" pitchFamily="2" charset="2"/>
              <a:buChar char="§"/>
            </a:pPr>
            <a:r>
              <a:rPr lang="en-US" sz="2800" dirty="0">
                <a:latin typeface="Arial" panose="020B0604020202020204" pitchFamily="34" charset="0"/>
                <a:ea typeface="Times New Roman" panose="02020603050405020304" pitchFamily="18" charset="0"/>
              </a:rPr>
              <a:t>Planning Phase - Creating the JSP – </a:t>
            </a:r>
            <a:r>
              <a:rPr lang="en-US" sz="2800" b="1" dirty="0">
                <a:solidFill>
                  <a:srgbClr val="7030A0"/>
                </a:solidFill>
                <a:latin typeface="Arial" panose="020B0604020202020204" pitchFamily="34" charset="0"/>
                <a:ea typeface="Times New Roman" panose="02020603050405020304" pitchFamily="18" charset="0"/>
              </a:rPr>
              <a:t>AUGUST 2024</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rPr>
              <a:t>Mission, Vision, Values – Affirm or Revise Phi Kappa Theta Identity</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rPr>
              <a:t>KRAs</a:t>
            </a:r>
          </a:p>
          <a:p>
            <a:pPr marL="1161288" lvl="2" indent="-457200">
              <a:lnSpc>
                <a:spcPct val="110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Times New Roman" panose="02020603050405020304" pitchFamily="18" charset="0"/>
              </a:rPr>
              <a:t>Goals</a:t>
            </a:r>
          </a:p>
          <a:p>
            <a:pPr marL="1344168" lvl="3" indent="-457200">
              <a:lnSpc>
                <a:spcPct val="110000"/>
              </a:lnSpc>
              <a:spcBef>
                <a:spcPts val="0"/>
              </a:spcBef>
              <a:spcAft>
                <a:spcPts val="0"/>
              </a:spcAft>
              <a:buFont typeface="Wingdings" panose="05000000000000000000" pitchFamily="2" charset="2"/>
              <a:buChar char="Ø"/>
            </a:pPr>
            <a:r>
              <a:rPr lang="en-US" sz="2400" dirty="0">
                <a:latin typeface="Arial" panose="020B0604020202020204" pitchFamily="34" charset="0"/>
                <a:ea typeface="Times New Roman" panose="02020603050405020304" pitchFamily="18" charset="0"/>
              </a:rPr>
              <a:t>Objectives</a:t>
            </a:r>
          </a:p>
          <a:p>
            <a:pPr marL="1527048" lvl="4" indent="-457200">
              <a:lnSpc>
                <a:spcPct val="110000"/>
              </a:lnSpc>
              <a:spcBef>
                <a:spcPts val="0"/>
              </a:spcBef>
              <a:spcAft>
                <a:spcPts val="0"/>
              </a:spcAft>
              <a:buFont typeface="Wingdings" panose="05000000000000000000" pitchFamily="2" charset="2"/>
              <a:buChar char="v"/>
            </a:pPr>
            <a:r>
              <a:rPr lang="en-US" sz="2400" dirty="0">
                <a:latin typeface="Arial" panose="020B0604020202020204" pitchFamily="34" charset="0"/>
                <a:ea typeface="Times New Roman" panose="02020603050405020304" pitchFamily="18" charset="0"/>
              </a:rPr>
              <a:t>Metrics</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rPr>
              <a:t>Impacts of KRAs</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rPr>
              <a:t>Stakeholder Feedback</a:t>
            </a:r>
          </a:p>
          <a:p>
            <a:pPr marL="685800" indent="-457200">
              <a:lnSpc>
                <a:spcPct val="115000"/>
              </a:lnSpc>
              <a:spcBef>
                <a:spcPts val="0"/>
              </a:spcBef>
              <a:spcAft>
                <a:spcPts val="0"/>
              </a:spcAft>
              <a:buFont typeface="Arial" panose="020B0604020202020204" pitchFamily="34" charset="0"/>
              <a:buChar char="•"/>
            </a:pPr>
            <a:endParaRPr lang="en-US" sz="2800" dirty="0">
              <a:effectLst/>
              <a:latin typeface="Arial" panose="020B0604020202020204" pitchFamily="34" charset="0"/>
              <a:ea typeface="Times New Roman" panose="02020603050405020304" pitchFamily="18" charset="0"/>
            </a:endParaRPr>
          </a:p>
          <a:p>
            <a:pPr marL="228600" indent="0">
              <a:lnSpc>
                <a:spcPct val="115000"/>
              </a:lnSpc>
              <a:spcBef>
                <a:spcPts val="0"/>
              </a:spcBef>
              <a:spcAft>
                <a:spcPts val="0"/>
              </a:spcAft>
              <a:buNone/>
            </a:pPr>
            <a:endParaRPr lang="en-US" dirty="0">
              <a:effectLst/>
              <a:latin typeface="Arial" panose="020B0604020202020204" pitchFamily="34" charset="0"/>
              <a:ea typeface="Times New Roman" panose="02020603050405020304" pitchFamily="18" charset="0"/>
            </a:endParaRPr>
          </a:p>
          <a:p>
            <a:pPr marL="228600" indent="0">
              <a:lnSpc>
                <a:spcPct val="115000"/>
              </a:lnSpc>
              <a:spcBef>
                <a:spcPts val="0"/>
              </a:spcBef>
              <a:spcAft>
                <a:spcPts val="0"/>
              </a:spcAft>
              <a:buNone/>
            </a:pPr>
            <a:endParaRPr lang="en-US" dirty="0">
              <a:effectLst/>
              <a:latin typeface="Arial" panose="020B0604020202020204" pitchFamily="34" charset="0"/>
              <a:ea typeface="Times New Roman" panose="02020603050405020304" pitchFamily="18" charset="0"/>
            </a:endParaRPr>
          </a:p>
          <a:p>
            <a:pPr marL="228600" indent="0">
              <a:lnSpc>
                <a:spcPct val="115000"/>
              </a:lnSpc>
              <a:spcBef>
                <a:spcPts val="0"/>
              </a:spcBef>
              <a:spcAft>
                <a:spcPts val="0"/>
              </a:spcAft>
              <a:buNone/>
            </a:pPr>
            <a:endParaRPr lang="en-US" dirty="0">
              <a:effectLst/>
              <a:latin typeface="Arial" panose="020B0604020202020204" pitchFamily="34" charset="0"/>
              <a:ea typeface="Times New Roman" panose="02020603050405020304" pitchFamily="18" charset="0"/>
            </a:endParaRPr>
          </a:p>
          <a:p>
            <a:pPr marL="228600" indent="0">
              <a:lnSpc>
                <a:spcPct val="115000"/>
              </a:lnSpc>
              <a:spcBef>
                <a:spcPts val="0"/>
              </a:spcBef>
              <a:spcAft>
                <a:spcPts val="0"/>
              </a:spcAft>
              <a:buNone/>
            </a:pPr>
            <a:endParaRPr lang="en-US" dirty="0">
              <a:effectLst/>
              <a:latin typeface="Arial" panose="020B060402020202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00E52F0-A10D-84F4-6A93-43C3D199784F}"/>
              </a:ext>
            </a:extLst>
          </p:cNvPr>
          <p:cNvSpPr>
            <a:spLocks noGrp="1"/>
          </p:cNvSpPr>
          <p:nvPr>
            <p:ph type="sldNum" sz="quarter" idx="12"/>
          </p:nvPr>
        </p:nvSpPr>
        <p:spPr/>
        <p:txBody>
          <a:bodyPr/>
          <a:lstStyle/>
          <a:p>
            <a:fld id="{D57F1E4F-1CFF-5643-939E-02111984F565}" type="slidenum">
              <a:rPr lang="en-US" smtClean="0"/>
              <a:t>13</a:t>
            </a:fld>
            <a:endParaRPr lang="en-US" dirty="0"/>
          </a:p>
        </p:txBody>
      </p:sp>
      <p:sp>
        <p:nvSpPr>
          <p:cNvPr id="5" name="TextBox 4">
            <a:extLst>
              <a:ext uri="{FF2B5EF4-FFF2-40B4-BE49-F238E27FC236}">
                <a16:creationId xmlns:a16="http://schemas.microsoft.com/office/drawing/2014/main" id="{165736F8-13D8-B6D6-C3F9-493F15753987}"/>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107683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FB12-7952-869C-BD5E-D287C77795DF}"/>
              </a:ext>
            </a:extLst>
          </p:cNvPr>
          <p:cNvSpPr>
            <a:spLocks noGrp="1"/>
          </p:cNvSpPr>
          <p:nvPr>
            <p:ph type="title"/>
          </p:nvPr>
        </p:nvSpPr>
        <p:spPr/>
        <p:txBody>
          <a:bodyPr>
            <a:normAutofit/>
          </a:bodyPr>
          <a:lstStyle/>
          <a:p>
            <a:r>
              <a:rPr lang="en-US" dirty="0"/>
              <a:t>“One Word” Closing Responses</a:t>
            </a:r>
          </a:p>
        </p:txBody>
      </p:sp>
      <p:sp>
        <p:nvSpPr>
          <p:cNvPr id="3" name="Content Placeholder 2">
            <a:extLst>
              <a:ext uri="{FF2B5EF4-FFF2-40B4-BE49-F238E27FC236}">
                <a16:creationId xmlns:a16="http://schemas.microsoft.com/office/drawing/2014/main" id="{D12A8A2F-B501-CEC1-5F6B-9FAB61848559}"/>
              </a:ext>
            </a:extLst>
          </p:cNvPr>
          <p:cNvSpPr>
            <a:spLocks noGrp="1"/>
          </p:cNvSpPr>
          <p:nvPr>
            <p:ph idx="1"/>
          </p:nvPr>
        </p:nvSpPr>
        <p:spPr>
          <a:xfrm>
            <a:off x="1097279" y="1351981"/>
            <a:ext cx="3082835" cy="4961137"/>
          </a:xfrm>
        </p:spPr>
        <p:txBody>
          <a:bodyPr>
            <a:normAutofit/>
          </a:bodyPr>
          <a:lstStyle/>
          <a:p>
            <a:pPr marL="228600" indent="0">
              <a:lnSpc>
                <a:spcPct val="110000"/>
              </a:lnSpc>
              <a:spcBef>
                <a:spcPts val="0"/>
              </a:spcBef>
              <a:spcAft>
                <a:spcPts val="0"/>
              </a:spcAft>
              <a:buNone/>
            </a:pPr>
            <a:r>
              <a:rPr lang="en-US" sz="2800" b="1" dirty="0">
                <a:latin typeface="Arial" panose="020B0604020202020204" pitchFamily="34" charset="0"/>
                <a:ea typeface="Times New Roman" panose="02020603050405020304" pitchFamily="18" charset="0"/>
              </a:rPr>
              <a:t>Session 2</a:t>
            </a:r>
          </a:p>
          <a:p>
            <a:pPr marL="228600" indent="0">
              <a:lnSpc>
                <a:spcPct val="115000"/>
              </a:lnSpc>
              <a:spcBef>
                <a:spcPts val="0"/>
              </a:spcBef>
              <a:buNone/>
            </a:pPr>
            <a:r>
              <a:rPr lang="en-US" dirty="0">
                <a:effectLst/>
                <a:latin typeface="Arial" panose="020B0604020202020204" pitchFamily="34" charset="0"/>
                <a:ea typeface="Times New Roman" panose="02020603050405020304" pitchFamily="18" charset="0"/>
              </a:rPr>
              <a:t>Encouraged - 2</a:t>
            </a:r>
          </a:p>
          <a:p>
            <a:pPr marL="228600" indent="0">
              <a:lnSpc>
                <a:spcPct val="115000"/>
              </a:lnSpc>
              <a:spcBef>
                <a:spcPts val="0"/>
              </a:spcBef>
              <a:buNone/>
            </a:pPr>
            <a:r>
              <a:rPr lang="en-US" dirty="0">
                <a:effectLst/>
                <a:latin typeface="Arial" panose="020B0604020202020204" pitchFamily="34" charset="0"/>
                <a:ea typeface="Times New Roman" panose="02020603050405020304" pitchFamily="18" charset="0"/>
              </a:rPr>
              <a:t>Hopeful - 2</a:t>
            </a:r>
          </a:p>
          <a:p>
            <a:pPr marL="228600" indent="0">
              <a:lnSpc>
                <a:spcPct val="115000"/>
              </a:lnSpc>
              <a:spcBef>
                <a:spcPts val="0"/>
              </a:spcBef>
              <a:buNone/>
            </a:pPr>
            <a:r>
              <a:rPr lang="en-US" dirty="0">
                <a:latin typeface="Arial" panose="020B0604020202020204" pitchFamily="34" charset="0"/>
                <a:ea typeface="Times New Roman" panose="02020603050405020304" pitchFamily="18" charset="0"/>
              </a:rPr>
              <a:t>Optimistic</a:t>
            </a:r>
          </a:p>
          <a:p>
            <a:pPr marL="228600" indent="0">
              <a:lnSpc>
                <a:spcPct val="115000"/>
              </a:lnSpc>
              <a:spcBef>
                <a:spcPts val="0"/>
              </a:spcBef>
              <a:buNone/>
            </a:pPr>
            <a:r>
              <a:rPr lang="en-US" dirty="0">
                <a:latin typeface="Arial" panose="020B0604020202020204" pitchFamily="34" charset="0"/>
                <a:ea typeface="Times New Roman" panose="02020603050405020304" pitchFamily="18" charset="0"/>
              </a:rPr>
              <a:t>Ready</a:t>
            </a:r>
          </a:p>
          <a:p>
            <a:pPr marL="228600" indent="0">
              <a:lnSpc>
                <a:spcPct val="115000"/>
              </a:lnSpc>
              <a:spcBef>
                <a:spcPts val="0"/>
              </a:spcBef>
              <a:buNone/>
            </a:pPr>
            <a:r>
              <a:rPr lang="en-US" dirty="0">
                <a:latin typeface="Arial" panose="020B0604020202020204" pitchFamily="34" charset="0"/>
                <a:ea typeface="Times New Roman" panose="02020603050405020304" pitchFamily="18" charset="0"/>
              </a:rPr>
              <a:t>Exciting</a:t>
            </a:r>
            <a:endParaRPr lang="en-US" dirty="0">
              <a:effectLst/>
              <a:latin typeface="Arial" panose="020B0604020202020204" pitchFamily="34" charset="0"/>
              <a:ea typeface="Times New Roman" panose="02020603050405020304" pitchFamily="18" charset="0"/>
            </a:endParaRPr>
          </a:p>
          <a:p>
            <a:pPr marL="228600" indent="0">
              <a:lnSpc>
                <a:spcPct val="115000"/>
              </a:lnSpc>
              <a:spcBef>
                <a:spcPts val="0"/>
              </a:spcBef>
              <a:buNone/>
            </a:pPr>
            <a:r>
              <a:rPr lang="en-US" dirty="0">
                <a:effectLst/>
                <a:latin typeface="Arial" panose="020B0604020202020204" pitchFamily="34" charset="0"/>
                <a:ea typeface="Times New Roman" panose="02020603050405020304" pitchFamily="18" charset="0"/>
              </a:rPr>
              <a:t>Movement</a:t>
            </a:r>
          </a:p>
          <a:p>
            <a:pPr marL="228600" indent="0">
              <a:lnSpc>
                <a:spcPct val="115000"/>
              </a:lnSpc>
              <a:spcBef>
                <a:spcPts val="0"/>
              </a:spcBef>
              <a:buNone/>
            </a:pPr>
            <a:r>
              <a:rPr lang="en-US" dirty="0">
                <a:latin typeface="Arial" panose="020B0604020202020204" pitchFamily="34" charset="0"/>
                <a:ea typeface="Times New Roman" panose="02020603050405020304" pitchFamily="18" charset="0"/>
              </a:rPr>
              <a:t>Progress</a:t>
            </a:r>
            <a:endParaRPr lang="en-US" dirty="0">
              <a:effectLst/>
              <a:latin typeface="Arial" panose="020B0604020202020204" pitchFamily="34" charset="0"/>
              <a:ea typeface="Times New Roman" panose="02020603050405020304" pitchFamily="18" charset="0"/>
            </a:endParaRPr>
          </a:p>
          <a:p>
            <a:pPr marL="228600" indent="0">
              <a:lnSpc>
                <a:spcPct val="115000"/>
              </a:lnSpc>
              <a:spcBef>
                <a:spcPts val="0"/>
              </a:spcBef>
              <a:buNone/>
            </a:pPr>
            <a:r>
              <a:rPr lang="en-US" dirty="0">
                <a:effectLst/>
                <a:latin typeface="Arial" panose="020B0604020202020204" pitchFamily="34" charset="0"/>
                <a:ea typeface="Times New Roman" panose="02020603050405020304" pitchFamily="18" charset="0"/>
              </a:rPr>
              <a:t>Gratitude</a:t>
            </a:r>
          </a:p>
          <a:p>
            <a:endParaRPr lang="en-US" dirty="0"/>
          </a:p>
        </p:txBody>
      </p:sp>
      <p:sp>
        <p:nvSpPr>
          <p:cNvPr id="4" name="Slide Number Placeholder 3">
            <a:extLst>
              <a:ext uri="{FF2B5EF4-FFF2-40B4-BE49-F238E27FC236}">
                <a16:creationId xmlns:a16="http://schemas.microsoft.com/office/drawing/2014/main" id="{F00E52F0-A10D-84F4-6A93-43C3D199784F}"/>
              </a:ext>
            </a:extLst>
          </p:cNvPr>
          <p:cNvSpPr>
            <a:spLocks noGrp="1"/>
          </p:cNvSpPr>
          <p:nvPr>
            <p:ph type="sldNum" sz="quarter" idx="12"/>
          </p:nvPr>
        </p:nvSpPr>
        <p:spPr/>
        <p:txBody>
          <a:bodyPr/>
          <a:lstStyle/>
          <a:p>
            <a:fld id="{D57F1E4F-1CFF-5643-939E-02111984F565}" type="slidenum">
              <a:rPr lang="en-US" smtClean="0"/>
              <a:t>14</a:t>
            </a:fld>
            <a:endParaRPr lang="en-US" dirty="0"/>
          </a:p>
        </p:txBody>
      </p:sp>
      <p:sp>
        <p:nvSpPr>
          <p:cNvPr id="6" name="Content Placeholder 2">
            <a:extLst>
              <a:ext uri="{FF2B5EF4-FFF2-40B4-BE49-F238E27FC236}">
                <a16:creationId xmlns:a16="http://schemas.microsoft.com/office/drawing/2014/main" id="{D1EA58BF-550D-76FA-CC0D-48E46D537CE1}"/>
              </a:ext>
            </a:extLst>
          </p:cNvPr>
          <p:cNvSpPr txBox="1">
            <a:spLocks/>
          </p:cNvSpPr>
          <p:nvPr/>
        </p:nvSpPr>
        <p:spPr>
          <a:xfrm>
            <a:off x="5103221" y="1351981"/>
            <a:ext cx="3082835" cy="4961137"/>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0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228600" indent="0">
              <a:lnSpc>
                <a:spcPct val="110000"/>
              </a:lnSpc>
              <a:spcBef>
                <a:spcPts val="0"/>
              </a:spcBef>
              <a:buFont typeface="Calibri"/>
              <a:buNone/>
            </a:pPr>
            <a:r>
              <a:rPr lang="en-US" sz="2800" b="1" dirty="0">
                <a:latin typeface="Arial" panose="020B0604020202020204" pitchFamily="34" charset="0"/>
                <a:ea typeface="Times New Roman" panose="02020603050405020304" pitchFamily="18" charset="0"/>
              </a:rPr>
              <a:t>Session 3</a:t>
            </a:r>
          </a:p>
          <a:p>
            <a:pPr marL="228600" indent="0">
              <a:lnSpc>
                <a:spcPct val="115000"/>
              </a:lnSpc>
              <a:spcBef>
                <a:spcPts val="0"/>
              </a:spcBef>
              <a:buNone/>
            </a:pPr>
            <a:r>
              <a:rPr lang="en-US" dirty="0">
                <a:latin typeface="Arial" panose="020B0604020202020204" pitchFamily="34" charset="0"/>
                <a:ea typeface="Times New Roman" panose="02020603050405020304" pitchFamily="18" charset="0"/>
              </a:rPr>
              <a:t>Ready - 3</a:t>
            </a:r>
          </a:p>
          <a:p>
            <a:pPr marL="228600" indent="0">
              <a:lnSpc>
                <a:spcPct val="115000"/>
              </a:lnSpc>
              <a:spcBef>
                <a:spcPts val="0"/>
              </a:spcBef>
              <a:buFont typeface="Calibri"/>
              <a:buNone/>
            </a:pPr>
            <a:r>
              <a:rPr lang="en-US" dirty="0">
                <a:latin typeface="Arial" panose="020B0604020202020204" pitchFamily="34" charset="0"/>
                <a:ea typeface="Times New Roman" panose="02020603050405020304" pitchFamily="18" charset="0"/>
              </a:rPr>
              <a:t>Onward</a:t>
            </a:r>
          </a:p>
          <a:p>
            <a:pPr marL="228600" indent="0">
              <a:lnSpc>
                <a:spcPct val="115000"/>
              </a:lnSpc>
              <a:spcBef>
                <a:spcPts val="0"/>
              </a:spcBef>
              <a:buFont typeface="Calibri"/>
              <a:buNone/>
            </a:pPr>
            <a:r>
              <a:rPr lang="en-US" dirty="0">
                <a:latin typeface="Arial" panose="020B0604020202020204" pitchFamily="34" charset="0"/>
                <a:ea typeface="Times New Roman" panose="02020603050405020304" pitchFamily="18" charset="0"/>
              </a:rPr>
              <a:t>Provocative</a:t>
            </a:r>
          </a:p>
          <a:p>
            <a:pPr marL="228600" indent="0">
              <a:lnSpc>
                <a:spcPct val="115000"/>
              </a:lnSpc>
              <a:spcBef>
                <a:spcPts val="0"/>
              </a:spcBef>
              <a:buFont typeface="Calibri"/>
              <a:buNone/>
            </a:pPr>
            <a:r>
              <a:rPr lang="en-US" dirty="0">
                <a:latin typeface="Arial" panose="020B0604020202020204" pitchFamily="34" charset="0"/>
                <a:ea typeface="Times New Roman" panose="02020603050405020304" pitchFamily="18" charset="0"/>
              </a:rPr>
              <a:t>Launch</a:t>
            </a:r>
          </a:p>
          <a:p>
            <a:pPr marL="228600" indent="0">
              <a:lnSpc>
                <a:spcPct val="115000"/>
              </a:lnSpc>
              <a:spcBef>
                <a:spcPts val="0"/>
              </a:spcBef>
              <a:buFont typeface="Calibri"/>
              <a:buNone/>
            </a:pPr>
            <a:r>
              <a:rPr lang="en-US" dirty="0">
                <a:latin typeface="Arial" panose="020B0604020202020204" pitchFamily="34" charset="0"/>
                <a:ea typeface="Times New Roman" panose="02020603050405020304" pitchFamily="18" charset="0"/>
              </a:rPr>
              <a:t>Absorbing</a:t>
            </a:r>
          </a:p>
          <a:p>
            <a:pPr marL="228600" indent="0">
              <a:lnSpc>
                <a:spcPct val="115000"/>
              </a:lnSpc>
              <a:spcBef>
                <a:spcPts val="0"/>
              </a:spcBef>
              <a:buFont typeface="Calibri"/>
              <a:buNone/>
            </a:pPr>
            <a:r>
              <a:rPr lang="en-US" dirty="0">
                <a:latin typeface="Arial" panose="020B0604020202020204" pitchFamily="34" charset="0"/>
                <a:ea typeface="Times New Roman" panose="02020603050405020304" pitchFamily="18" charset="0"/>
              </a:rPr>
              <a:t>Excited</a:t>
            </a:r>
          </a:p>
          <a:p>
            <a:endParaRPr lang="en-US" dirty="0"/>
          </a:p>
        </p:txBody>
      </p:sp>
      <p:sp>
        <p:nvSpPr>
          <p:cNvPr id="5" name="TextBox 4">
            <a:extLst>
              <a:ext uri="{FF2B5EF4-FFF2-40B4-BE49-F238E27FC236}">
                <a16:creationId xmlns:a16="http://schemas.microsoft.com/office/drawing/2014/main" id="{3286F8A0-A3FB-D889-19FD-375A8558296B}"/>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1733650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Approve Minutes from Session 3</a:t>
            </a:r>
            <a:endParaRPr dirty="0"/>
          </a:p>
        </p:txBody>
      </p:sp>
      <p:sp>
        <p:nvSpPr>
          <p:cNvPr id="271" name="Google Shape;271;p6"/>
          <p:cNvSpPr txBox="1">
            <a:spLocks noGrp="1"/>
          </p:cNvSpPr>
          <p:nvPr>
            <p:ph type="body" idx="1"/>
          </p:nvPr>
        </p:nvSpPr>
        <p:spPr>
          <a:xfrm>
            <a:off x="1097280" y="1351981"/>
            <a:ext cx="10475288" cy="4517113"/>
          </a:xfrm>
          <a:prstGeom prst="rect">
            <a:avLst/>
          </a:prstGeom>
          <a:noFill/>
          <a:ln>
            <a:noFill/>
          </a:ln>
        </p:spPr>
        <p:txBody>
          <a:bodyPr spcFirstLastPara="1" wrap="square" lIns="0" tIns="45700" rIns="0" bIns="45700" anchor="t" anchorCtr="0">
            <a:normAutofit/>
          </a:bodyPr>
          <a:lstStyle/>
          <a:p>
            <a:pPr marL="685800" lvl="0" indent="-457200" algn="l" rtl="0">
              <a:lnSpc>
                <a:spcPct val="115000"/>
              </a:lnSpc>
              <a:spcBef>
                <a:spcPts val="200"/>
              </a:spcBef>
              <a:spcAft>
                <a:spcPts val="0"/>
              </a:spcAft>
              <a:buSzPts val="2800"/>
              <a:buFont typeface="Arial"/>
              <a:buChar char="•"/>
            </a:pPr>
            <a:r>
              <a:rPr lang="en-US" sz="2800" dirty="0">
                <a:latin typeface="Arial"/>
                <a:ea typeface="Arial"/>
                <a:cs typeface="Arial"/>
                <a:sym typeface="Arial"/>
              </a:rPr>
              <a:t>Questions or comments on highlights from previous sessions</a:t>
            </a:r>
          </a:p>
          <a:p>
            <a:pPr marL="685800" lvl="0" indent="-457200" algn="l" rtl="0">
              <a:lnSpc>
                <a:spcPct val="115000"/>
              </a:lnSpc>
              <a:spcBef>
                <a:spcPts val="200"/>
              </a:spcBef>
              <a:spcAft>
                <a:spcPts val="0"/>
              </a:spcAft>
              <a:buSzPts val="2800"/>
              <a:buFont typeface="Arial"/>
              <a:buChar char="•"/>
            </a:pPr>
            <a:r>
              <a:rPr lang="en-US" sz="2800" dirty="0">
                <a:latin typeface="Arial"/>
                <a:ea typeface="Arial"/>
                <a:cs typeface="Arial"/>
                <a:sym typeface="Arial"/>
              </a:rPr>
              <a:t>Motion and second to approve the minutes</a:t>
            </a:r>
            <a:endParaRPr dirty="0"/>
          </a:p>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Vote</a:t>
            </a:r>
            <a:endParaRPr dirty="0"/>
          </a:p>
          <a:p>
            <a:pPr marL="91440" lvl="0" indent="0" algn="l" rtl="0">
              <a:lnSpc>
                <a:spcPct val="90000"/>
              </a:lnSpc>
              <a:spcBef>
                <a:spcPts val="1200"/>
              </a:spcBef>
              <a:spcAft>
                <a:spcPts val="0"/>
              </a:spcAft>
              <a:buSzPts val="2800"/>
              <a:buNone/>
            </a:pPr>
            <a:endParaRPr sz="2800" dirty="0">
              <a:latin typeface="Arial"/>
              <a:ea typeface="Arial"/>
              <a:cs typeface="Arial"/>
              <a:sym typeface="Arial"/>
            </a:endParaRPr>
          </a:p>
        </p:txBody>
      </p:sp>
      <p:sp>
        <p:nvSpPr>
          <p:cNvPr id="272" name="Google Shape;272;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sp>
        <p:nvSpPr>
          <p:cNvPr id="2" name="TextBox 1">
            <a:extLst>
              <a:ext uri="{FF2B5EF4-FFF2-40B4-BE49-F238E27FC236}">
                <a16:creationId xmlns:a16="http://schemas.microsoft.com/office/drawing/2014/main" id="{80A5F8EB-86B1-5D4B-7D20-DA82B9B6CE62}"/>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Completed Actions Since Session 3</a:t>
            </a:r>
            <a:endParaRPr dirty="0"/>
          </a:p>
        </p:txBody>
      </p:sp>
      <p:sp>
        <p:nvSpPr>
          <p:cNvPr id="279" name="Google Shape;279;p7"/>
          <p:cNvSpPr txBox="1">
            <a:spLocks noGrp="1"/>
          </p:cNvSpPr>
          <p:nvPr>
            <p:ph type="body" idx="1"/>
          </p:nvPr>
        </p:nvSpPr>
        <p:spPr>
          <a:xfrm>
            <a:off x="1097279" y="1351980"/>
            <a:ext cx="10681766" cy="4885981"/>
          </a:xfrm>
          <a:prstGeom prst="rect">
            <a:avLst/>
          </a:prstGeom>
          <a:noFill/>
          <a:ln>
            <a:noFill/>
          </a:ln>
        </p:spPr>
        <p:txBody>
          <a:bodyPr spcFirstLastPara="1" wrap="square" lIns="0" tIns="45700" rIns="0" bIns="45700" anchor="t" anchorCtr="0">
            <a:normAutofit/>
          </a:bodyPr>
          <a:lstStyle/>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ea typeface="Arial"/>
                <a:cs typeface="Arial"/>
                <a:sym typeface="Arial"/>
              </a:rPr>
              <a:t>Update to FND Board</a:t>
            </a:r>
          </a:p>
          <a:p>
            <a:pPr marL="685800" indent="-457200">
              <a:lnSpc>
                <a:spcPct val="100000"/>
              </a:lnSpc>
              <a:spcBef>
                <a:spcPts val="0"/>
              </a:spcBef>
              <a:buSzPts val="2800"/>
              <a:buFont typeface="Arial"/>
              <a:buChar char="•"/>
            </a:pPr>
            <a:r>
              <a:rPr lang="en-US" dirty="0">
                <a:solidFill>
                  <a:schemeClr val="tx1"/>
                </a:solidFill>
                <a:latin typeface="Arial"/>
                <a:ea typeface="Arial"/>
                <a:cs typeface="Arial"/>
                <a:sym typeface="Arial"/>
              </a:rPr>
              <a:t>Team Lead Survey deployed</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ea typeface="Arial"/>
                <a:cs typeface="Arial"/>
                <a:sym typeface="Arial"/>
              </a:rPr>
              <a:t>Framework Feedback Survey deployed</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ea typeface="Arial"/>
                <a:cs typeface="Arial"/>
                <a:sym typeface="Arial"/>
              </a:rPr>
              <a:t>Additional links and content added to phikaps.org about JSP</a:t>
            </a:r>
          </a:p>
          <a:p>
            <a:pPr marL="685800" lvl="0" indent="-457200" algn="l" rtl="0">
              <a:lnSpc>
                <a:spcPct val="100000"/>
              </a:lnSpc>
              <a:spcBef>
                <a:spcPts val="0"/>
              </a:spcBef>
              <a:spcAft>
                <a:spcPts val="0"/>
              </a:spcAft>
              <a:buSzPts val="2800"/>
              <a:buFont typeface="Arial"/>
              <a:buChar char="•"/>
            </a:pPr>
            <a:endParaRPr lang="en-US" sz="2800" dirty="0">
              <a:solidFill>
                <a:schemeClr val="tx1"/>
              </a:solidFill>
              <a:latin typeface="Arial"/>
              <a:cs typeface="Arial"/>
              <a:sym typeface="Arial"/>
            </a:endParaRPr>
          </a:p>
          <a:p>
            <a:pPr marL="685800" lvl="0" indent="-457200" algn="l" rtl="0">
              <a:lnSpc>
                <a:spcPct val="100000"/>
              </a:lnSpc>
              <a:spcBef>
                <a:spcPts val="0"/>
              </a:spcBef>
              <a:spcAft>
                <a:spcPts val="0"/>
              </a:spcAft>
              <a:buSzPts val="2800"/>
              <a:buFont typeface="Arial"/>
              <a:buChar char="•"/>
            </a:pPr>
            <a:endParaRPr dirty="0">
              <a:solidFill>
                <a:schemeClr val="tx1"/>
              </a:solidFill>
            </a:endParaRPr>
          </a:p>
          <a:p>
            <a:pPr marL="91440" lvl="0" indent="0" algn="l" rtl="0">
              <a:lnSpc>
                <a:spcPct val="90000"/>
              </a:lnSpc>
              <a:spcBef>
                <a:spcPts val="1200"/>
              </a:spcBef>
              <a:spcAft>
                <a:spcPts val="0"/>
              </a:spcAft>
              <a:buSzPts val="2800"/>
              <a:buNone/>
            </a:pPr>
            <a:endParaRPr sz="2800" dirty="0">
              <a:latin typeface="Arial"/>
              <a:ea typeface="Arial"/>
              <a:cs typeface="Arial"/>
              <a:sym typeface="Arial"/>
            </a:endParaRPr>
          </a:p>
        </p:txBody>
      </p:sp>
      <p:sp>
        <p:nvSpPr>
          <p:cNvPr id="280" name="Google Shape;280;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dirty="0"/>
          </a:p>
        </p:txBody>
      </p:sp>
      <p:sp>
        <p:nvSpPr>
          <p:cNvPr id="2" name="TextBox 1">
            <a:extLst>
              <a:ext uri="{FF2B5EF4-FFF2-40B4-BE49-F238E27FC236}">
                <a16:creationId xmlns:a16="http://schemas.microsoft.com/office/drawing/2014/main" id="{84C66186-6A90-88CA-2A9D-A9E25694A50B}"/>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0"/>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Committee Reports</a:t>
            </a:r>
            <a:endParaRPr dirty="0"/>
          </a:p>
        </p:txBody>
      </p:sp>
      <p:sp>
        <p:nvSpPr>
          <p:cNvPr id="492" name="Google Shape;492;p30"/>
          <p:cNvSpPr txBox="1">
            <a:spLocks noGrp="1"/>
          </p:cNvSpPr>
          <p:nvPr>
            <p:ph type="body" idx="1"/>
          </p:nvPr>
        </p:nvSpPr>
        <p:spPr>
          <a:xfrm>
            <a:off x="1097279" y="1351981"/>
            <a:ext cx="10501822" cy="4517113"/>
          </a:xfrm>
          <a:prstGeom prst="rect">
            <a:avLst/>
          </a:prstGeom>
          <a:noFill/>
          <a:ln>
            <a:noFill/>
          </a:ln>
        </p:spPr>
        <p:txBody>
          <a:bodyPr spcFirstLastPara="1" wrap="square" lIns="0" tIns="45700" rIns="0" bIns="45700" anchor="t" anchorCtr="0">
            <a:normAutofit/>
          </a:bodyPr>
          <a:lstStyle/>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Communications</a:t>
            </a:r>
            <a:endParaRPr lang="en-US" dirty="0"/>
          </a:p>
          <a:p>
            <a:pPr marL="978408" lvl="1" indent="-457200">
              <a:lnSpc>
                <a:spcPct val="115000"/>
              </a:lnSpc>
              <a:spcBef>
                <a:spcPts val="0"/>
              </a:spcBef>
              <a:buSzPts val="2400"/>
              <a:buFont typeface="Noto Sans Symbols"/>
              <a:buChar char="❖"/>
            </a:pPr>
            <a:r>
              <a:rPr lang="en-US" sz="2400" dirty="0">
                <a:latin typeface="+mn-lt"/>
                <a:cs typeface="Arial"/>
                <a:sym typeface="Arial"/>
              </a:rPr>
              <a:t>Rob Stalder</a:t>
            </a:r>
            <a:endParaRPr lang="en-US" sz="2400" dirty="0">
              <a:latin typeface="+mn-lt"/>
              <a:cs typeface="Arial"/>
            </a:endParaRPr>
          </a:p>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Recruiting</a:t>
            </a:r>
            <a:endParaRPr lang="en-US" dirty="0"/>
          </a:p>
          <a:p>
            <a:pPr marL="978408" lvl="1" indent="-457200" algn="l" rtl="0">
              <a:lnSpc>
                <a:spcPct val="115000"/>
              </a:lnSpc>
              <a:spcBef>
                <a:spcPts val="0"/>
              </a:spcBef>
              <a:spcAft>
                <a:spcPts val="0"/>
              </a:spcAft>
              <a:buSzPts val="2400"/>
              <a:buFont typeface="Noto Sans Symbols"/>
              <a:buChar char="❖"/>
            </a:pPr>
            <a:r>
              <a:rPr lang="en-US" sz="2400" dirty="0">
                <a:latin typeface="+mn-lt"/>
                <a:ea typeface="Arial"/>
                <a:cs typeface="Arial"/>
                <a:sym typeface="Arial"/>
              </a:rPr>
              <a:t>Luther Luera</a:t>
            </a:r>
            <a:endParaRPr lang="en-US" dirty="0">
              <a:latin typeface="+mn-lt"/>
            </a:endParaRPr>
          </a:p>
          <a:p>
            <a:pPr marL="685800" lvl="0" indent="-279400" algn="l" rtl="0">
              <a:lnSpc>
                <a:spcPct val="115000"/>
              </a:lnSpc>
              <a:spcBef>
                <a:spcPts val="0"/>
              </a:spcBef>
              <a:spcAft>
                <a:spcPts val="0"/>
              </a:spcAft>
              <a:buSzPts val="2800"/>
              <a:buFont typeface="Arial"/>
              <a:buNone/>
            </a:pPr>
            <a:endParaRPr sz="2800"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91440" lvl="0" indent="0" algn="l" rtl="0">
              <a:lnSpc>
                <a:spcPct val="90000"/>
              </a:lnSpc>
              <a:spcBef>
                <a:spcPts val="1200"/>
              </a:spcBef>
              <a:spcAft>
                <a:spcPts val="0"/>
              </a:spcAft>
              <a:buSzPts val="2400"/>
              <a:buNone/>
            </a:pPr>
            <a:endParaRPr dirty="0"/>
          </a:p>
        </p:txBody>
      </p:sp>
      <p:sp>
        <p:nvSpPr>
          <p:cNvPr id="493" name="Google Shape;493;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dirty="0"/>
          </a:p>
        </p:txBody>
      </p:sp>
      <p:sp>
        <p:nvSpPr>
          <p:cNvPr id="2" name="TextBox 1">
            <a:extLst>
              <a:ext uri="{FF2B5EF4-FFF2-40B4-BE49-F238E27FC236}">
                <a16:creationId xmlns:a16="http://schemas.microsoft.com/office/drawing/2014/main" id="{5D562804-A6B0-4B15-3EB6-7C01CFB2FC7F}"/>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extLst>
      <p:ext uri="{BB962C8B-B14F-4D97-AF65-F5344CB8AC3E}">
        <p14:creationId xmlns:p14="http://schemas.microsoft.com/office/powerpoint/2010/main" val="1412308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0B10-CAB3-DF73-FBC2-BB48C4DFA93F}"/>
              </a:ext>
            </a:extLst>
          </p:cNvPr>
          <p:cNvSpPr>
            <a:spLocks noGrp="1"/>
          </p:cNvSpPr>
          <p:nvPr>
            <p:ph type="title"/>
          </p:nvPr>
        </p:nvSpPr>
        <p:spPr/>
        <p:txBody>
          <a:bodyPr/>
          <a:lstStyle/>
          <a:p>
            <a:r>
              <a:rPr lang="en-US" dirty="0"/>
              <a:t>Recruiting Committee</a:t>
            </a:r>
          </a:p>
        </p:txBody>
      </p:sp>
      <p:sp>
        <p:nvSpPr>
          <p:cNvPr id="4" name="Slide Number Placeholder 3">
            <a:extLst>
              <a:ext uri="{FF2B5EF4-FFF2-40B4-BE49-F238E27FC236}">
                <a16:creationId xmlns:a16="http://schemas.microsoft.com/office/drawing/2014/main" id="{BE556402-A4C9-5771-798B-0C642001D82A}"/>
              </a:ext>
            </a:extLst>
          </p:cNvPr>
          <p:cNvSpPr>
            <a:spLocks noGrp="1"/>
          </p:cNvSpPr>
          <p:nvPr>
            <p:ph type="sldNum" sz="quarter" idx="12"/>
          </p:nvPr>
        </p:nvSpPr>
        <p:spPr/>
        <p:txBody>
          <a:bodyPr/>
          <a:lstStyle/>
          <a:p>
            <a:fld id="{D57F1E4F-1CFF-5643-939E-02111984F565}" type="slidenum">
              <a:rPr lang="en-US" smtClean="0"/>
              <a:t>18</a:t>
            </a:fld>
            <a:endParaRPr lang="en-US" dirty="0"/>
          </a:p>
        </p:txBody>
      </p:sp>
      <p:sp>
        <p:nvSpPr>
          <p:cNvPr id="5" name="Text Placeholder 2">
            <a:extLst>
              <a:ext uri="{FF2B5EF4-FFF2-40B4-BE49-F238E27FC236}">
                <a16:creationId xmlns:a16="http://schemas.microsoft.com/office/drawing/2014/main" id="{1A5A6CCE-D1CB-3A59-C761-275A250600F9}"/>
              </a:ext>
            </a:extLst>
          </p:cNvPr>
          <p:cNvSpPr txBox="1">
            <a:spLocks/>
          </p:cNvSpPr>
          <p:nvPr/>
        </p:nvSpPr>
        <p:spPr>
          <a:xfrm>
            <a:off x="297180" y="1280646"/>
            <a:ext cx="11658600" cy="50042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sz="22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RC initiated “Staffing Request Survey” distributed by Mattison the week of December 4, 2023.</a:t>
            </a:r>
          </a:p>
          <a:p>
            <a:pPr marL="761238" lvl="2" indent="-285750">
              <a:lnSpc>
                <a:spcPct val="100000"/>
              </a:lnSpc>
              <a:spcBef>
                <a:spcPts val="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cs typeface="Arial" panose="020B0604020202020204" pitchFamily="34" charset="0"/>
              </a:rPr>
              <a:t>Requested targeted audience list top three (3) preferences of the </a:t>
            </a:r>
            <a:r>
              <a:rPr lang="en-US" sz="2000" u="sng" dirty="0">
                <a:latin typeface="Arial" panose="020B0604020202020204" pitchFamily="34" charset="0"/>
                <a:ea typeface="Arial" panose="020B0604020202020204" pitchFamily="34" charset="0"/>
                <a:cs typeface="Arial" panose="020B0604020202020204" pitchFamily="34" charset="0"/>
              </a:rPr>
              <a:t>two (2) New Standing Teams and fourteen (14) Assess Phase Committees and Groups</a:t>
            </a:r>
            <a:r>
              <a:rPr lang="en-US" sz="2000" dirty="0">
                <a:latin typeface="Arial" panose="020B0604020202020204" pitchFamily="34" charset="0"/>
                <a:ea typeface="Arial" panose="020B0604020202020204" pitchFamily="34" charset="0"/>
                <a:cs typeface="Arial" panose="020B0604020202020204" pitchFamily="34" charset="0"/>
              </a:rPr>
              <a:t> to </a:t>
            </a:r>
            <a:r>
              <a:rPr lang="en-US" sz="2000" b="1" dirty="0">
                <a:latin typeface="Arial" panose="020B0604020202020204" pitchFamily="34" charset="0"/>
                <a:ea typeface="Arial" panose="020B0604020202020204" pitchFamily="34" charset="0"/>
                <a:cs typeface="Arial" panose="020B0604020202020204" pitchFamily="34" charset="0"/>
              </a:rPr>
              <a:t>volunteer to Chair or be a Member</a:t>
            </a:r>
            <a:r>
              <a:rPr lang="en-US" sz="2000" dirty="0">
                <a:latin typeface="Arial" panose="020B0604020202020204" pitchFamily="34" charset="0"/>
                <a:ea typeface="Arial" panose="020B0604020202020204" pitchFamily="34" charset="0"/>
                <a:cs typeface="Arial" panose="020B0604020202020204" pitchFamily="34" charset="0"/>
              </a:rPr>
              <a:t>.</a:t>
            </a:r>
          </a:p>
          <a:p>
            <a:pPr marL="761238" lvl="2" indent="-285750">
              <a:lnSpc>
                <a:spcPct val="100000"/>
              </a:lnSpc>
              <a:spcBef>
                <a:spcPts val="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cs typeface="Arial" panose="020B0604020202020204" pitchFamily="34" charset="0"/>
              </a:rPr>
              <a:t>Target audience was JSP Participant List plus Respondents to previous Surveys (1 thru 4). Total targeted prospective volunteers = 80.</a:t>
            </a:r>
          </a:p>
          <a:p>
            <a:pPr marL="818388" lvl="2" indent="-342900">
              <a:lnSpc>
                <a:spcPct val="100000"/>
              </a:lnSpc>
              <a:spcBef>
                <a:spcPts val="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cs typeface="Arial" panose="020B0604020202020204" pitchFamily="34" charset="0"/>
              </a:rPr>
              <a:t>RC </a:t>
            </a:r>
            <a:r>
              <a:rPr lang="en-US" sz="2000" b="1" dirty="0">
                <a:latin typeface="Arial" panose="020B0604020202020204" pitchFamily="34" charset="0"/>
                <a:ea typeface="Arial" panose="020B0604020202020204" pitchFamily="34" charset="0"/>
                <a:cs typeface="Arial" panose="020B0604020202020204" pitchFamily="34" charset="0"/>
              </a:rPr>
              <a:t>“Staffing Request Survey”</a:t>
            </a:r>
            <a:r>
              <a:rPr lang="en-US" sz="2000" dirty="0">
                <a:latin typeface="Arial" panose="020B0604020202020204" pitchFamily="34" charset="0"/>
                <a:ea typeface="Arial" panose="020B0604020202020204" pitchFamily="34" charset="0"/>
                <a:cs typeface="Arial" panose="020B0604020202020204" pitchFamily="34" charset="0"/>
              </a:rPr>
              <a:t> responses were due back by December 15, 2023.</a:t>
            </a:r>
          </a:p>
          <a:p>
            <a:pPr lvl="2" indent="0">
              <a:lnSpc>
                <a:spcPct val="100000"/>
              </a:lnSpc>
              <a:spcBef>
                <a:spcPts val="0"/>
              </a:spcBef>
              <a:spcAft>
                <a:spcPts val="0"/>
              </a:spcAft>
              <a:buNone/>
              <a:tabLst>
                <a:tab pos="457200" algn="l"/>
              </a:tabLst>
            </a:pPr>
            <a:r>
              <a:rPr lang="en-US" sz="2000" b="1" i="1" dirty="0">
                <a:solidFill>
                  <a:srgbClr val="FF0000"/>
                </a:solidFill>
                <a:latin typeface="Arial" panose="020B0604020202020204" pitchFamily="34" charset="0"/>
                <a:ea typeface="Arial" panose="020B0604020202020204" pitchFamily="34" charset="0"/>
                <a:cs typeface="Arial" panose="020B0604020202020204" pitchFamily="34" charset="0"/>
              </a:rPr>
              <a:t>    Notes:  1) Excluded Champions and Facilitator Team Members.                                                  	            2) Total Respondents - 3 </a:t>
            </a:r>
          </a:p>
          <a:p>
            <a:pPr marL="0" indent="0">
              <a:lnSpc>
                <a:spcPct val="100000"/>
              </a:lnSpc>
              <a:spcBef>
                <a:spcPts val="0"/>
              </a:spcBef>
              <a:spcAft>
                <a:spcPts val="0"/>
              </a:spcAft>
              <a:buFont typeface="Calibri" panose="020F0502020204030204" pitchFamily="34" charset="0"/>
              <a:buNone/>
            </a:pPr>
            <a:r>
              <a:rPr lang="en-US" sz="2200" dirty="0">
                <a:latin typeface="Arial" panose="020B0604020202020204" pitchFamily="34" charset="0"/>
                <a:ea typeface="Arial" panose="020B0604020202020204" pitchFamily="34" charset="0"/>
                <a:cs typeface="Arial" panose="020B0604020202020204" pitchFamily="34" charset="0"/>
              </a:rPr>
              <a:t>2.  </a:t>
            </a:r>
            <a:r>
              <a:rPr lang="en-US" sz="2000" dirty="0">
                <a:latin typeface="Arial" panose="020B0604020202020204" pitchFamily="34" charset="0"/>
                <a:ea typeface="Arial" panose="020B0604020202020204" pitchFamily="34" charset="0"/>
                <a:cs typeface="Arial" panose="020B0604020202020204" pitchFamily="34" charset="0"/>
              </a:rPr>
              <a:t>RC emailed </a:t>
            </a:r>
            <a:r>
              <a:rPr lang="en-US" sz="2000" b="1" dirty="0">
                <a:latin typeface="Arial" panose="020B0604020202020204" pitchFamily="34" charset="0"/>
                <a:ea typeface="Arial" panose="020B0604020202020204" pitchFamily="34" charset="0"/>
                <a:cs typeface="Arial" panose="020B0604020202020204" pitchFamily="34" charset="0"/>
              </a:rPr>
              <a:t>Interest Survey 4</a:t>
            </a:r>
            <a:r>
              <a:rPr lang="en-US" sz="2000" dirty="0">
                <a:latin typeface="Arial" panose="020B0604020202020204" pitchFamily="34" charset="0"/>
                <a:ea typeface="Arial" panose="020B0604020202020204" pitchFamily="34" charset="0"/>
                <a:cs typeface="Arial" panose="020B0604020202020204" pitchFamily="34" charset="0"/>
              </a:rPr>
              <a:t> Respondents indicating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”would like to serve in a leadership role”.</a:t>
            </a:r>
            <a:endParaRPr lang="en-US" sz="2000" dirty="0">
              <a:latin typeface="Arial" panose="020B0604020202020204" pitchFamily="34" charset="0"/>
              <a:ea typeface="Arial" panose="020B0604020202020204" pitchFamily="34" charset="0"/>
              <a:cs typeface="Arial" panose="020B0604020202020204" pitchFamily="34" charset="0"/>
            </a:endParaRPr>
          </a:p>
          <a:p>
            <a:pPr marL="761238" lvl="2" indent="-285750">
              <a:lnSpc>
                <a:spcPct val="100000"/>
              </a:lnSpc>
              <a:spcBef>
                <a:spcPts val="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cs typeface="Arial" panose="020B0604020202020204" pitchFamily="34" charset="0"/>
              </a:rPr>
              <a:t>Total of twelve (12) respondents identified as such.</a:t>
            </a:r>
          </a:p>
          <a:p>
            <a:pPr marL="818388" lvl="2" indent="-342900">
              <a:lnSpc>
                <a:spcPct val="100000"/>
              </a:lnSpc>
              <a:spcBef>
                <a:spcPts val="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cs typeface="Arial" panose="020B0604020202020204" pitchFamily="34" charset="0"/>
              </a:rPr>
              <a:t>Email sent out on Monday, December 4, 2023.</a:t>
            </a:r>
          </a:p>
          <a:p>
            <a:pPr marL="646938" lvl="2" indent="0">
              <a:lnSpc>
                <a:spcPct val="100000"/>
              </a:lnSpc>
              <a:spcBef>
                <a:spcPts val="0"/>
              </a:spcBef>
              <a:spcAft>
                <a:spcPts val="0"/>
              </a:spcAft>
              <a:buNone/>
              <a:tabLst>
                <a:tab pos="457200" algn="l"/>
              </a:tabLst>
            </a:pPr>
            <a:r>
              <a:rPr lang="en-US" sz="2000" b="1" i="1" dirty="0">
                <a:solidFill>
                  <a:srgbClr val="FF0000"/>
                </a:solidFill>
                <a:latin typeface="Arial" panose="020B0604020202020204" pitchFamily="34" charset="0"/>
                <a:ea typeface="Arial" panose="020B0604020202020204" pitchFamily="34" charset="0"/>
                <a:cs typeface="Arial" panose="020B0604020202020204" pitchFamily="34" charset="0"/>
              </a:rPr>
              <a:t>   Notes:   1) Excluded Champions and Facilitator Team Members.                                  			2) Total Respondents - 2</a:t>
            </a:r>
            <a:endParaRPr lang="en-US" sz="2000" dirty="0">
              <a:latin typeface="Arial" panose="020B0604020202020204" pitchFamily="34" charset="0"/>
              <a:ea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56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0B10-CAB3-DF73-FBC2-BB48C4DFA93F}"/>
              </a:ext>
            </a:extLst>
          </p:cNvPr>
          <p:cNvSpPr>
            <a:spLocks noGrp="1"/>
          </p:cNvSpPr>
          <p:nvPr>
            <p:ph type="title"/>
          </p:nvPr>
        </p:nvSpPr>
        <p:spPr/>
        <p:txBody>
          <a:bodyPr/>
          <a:lstStyle/>
          <a:p>
            <a:r>
              <a:rPr lang="en-US" dirty="0"/>
              <a:t>Recruiting Committee</a:t>
            </a:r>
          </a:p>
        </p:txBody>
      </p:sp>
      <p:sp>
        <p:nvSpPr>
          <p:cNvPr id="4" name="Slide Number Placeholder 3">
            <a:extLst>
              <a:ext uri="{FF2B5EF4-FFF2-40B4-BE49-F238E27FC236}">
                <a16:creationId xmlns:a16="http://schemas.microsoft.com/office/drawing/2014/main" id="{BE556402-A4C9-5771-798B-0C642001D82A}"/>
              </a:ext>
            </a:extLst>
          </p:cNvPr>
          <p:cNvSpPr>
            <a:spLocks noGrp="1"/>
          </p:cNvSpPr>
          <p:nvPr>
            <p:ph type="sldNum" sz="quarter" idx="12"/>
          </p:nvPr>
        </p:nvSpPr>
        <p:spPr/>
        <p:txBody>
          <a:bodyPr/>
          <a:lstStyle/>
          <a:p>
            <a:fld id="{D57F1E4F-1CFF-5643-939E-02111984F565}" type="slidenum">
              <a:rPr lang="en-US" smtClean="0"/>
              <a:t>19</a:t>
            </a:fld>
            <a:endParaRPr lang="en-US" dirty="0"/>
          </a:p>
        </p:txBody>
      </p:sp>
      <p:sp>
        <p:nvSpPr>
          <p:cNvPr id="3" name="Text Placeholder 2">
            <a:extLst>
              <a:ext uri="{FF2B5EF4-FFF2-40B4-BE49-F238E27FC236}">
                <a16:creationId xmlns:a16="http://schemas.microsoft.com/office/drawing/2014/main" id="{C2DA06B7-CD4D-3A01-3A34-03552ECB9AE0}"/>
              </a:ext>
            </a:extLst>
          </p:cNvPr>
          <p:cNvSpPr txBox="1">
            <a:spLocks/>
          </p:cNvSpPr>
          <p:nvPr/>
        </p:nvSpPr>
        <p:spPr>
          <a:xfrm>
            <a:off x="174170" y="1330701"/>
            <a:ext cx="11930743" cy="5026556"/>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spcBef>
                <a:spcPts val="0"/>
              </a:spcBef>
              <a:spcAft>
                <a:spcPts val="0"/>
              </a:spcAft>
              <a:buFont typeface="Calibri" panose="020F0502020204030204" pitchFamily="34" charset="0"/>
              <a:buNone/>
            </a:pPr>
            <a:r>
              <a:rPr lang="en-US" sz="2200" dirty="0">
                <a:latin typeface="Arial" panose="020B0604020202020204" pitchFamily="34" charset="0"/>
                <a:ea typeface="Arial" panose="020B0604020202020204" pitchFamily="34" charset="0"/>
              </a:rPr>
              <a:t>3. RC identified ten (10) Alumni Attendees to the Convention 2023 not on the original JSP Participant List.</a:t>
            </a:r>
          </a:p>
          <a:p>
            <a:pPr marL="578358" lvl="1" indent="-285750">
              <a:lnSpc>
                <a:spcPct val="110000"/>
              </a:lnSpc>
              <a:spcBef>
                <a:spcPts val="0"/>
              </a:spcBef>
              <a:spcAft>
                <a:spcPts val="0"/>
              </a:spcAft>
              <a:buFont typeface="Arial" panose="020B0604020202020204" pitchFamily="34" charset="0"/>
              <a:buChar char="•"/>
            </a:pPr>
            <a:r>
              <a:rPr lang="en-US" sz="2100" dirty="0">
                <a:latin typeface="Arial" panose="020B0604020202020204" pitchFamily="34" charset="0"/>
                <a:ea typeface="Arial" panose="020B0604020202020204" pitchFamily="34" charset="0"/>
              </a:rPr>
              <a:t>Email sent on 12-16-23 requesting Team and/or Committee Leadership preferences.</a:t>
            </a:r>
          </a:p>
          <a:p>
            <a:pPr marL="292608" lvl="1" indent="0">
              <a:lnSpc>
                <a:spcPct val="110000"/>
              </a:lnSpc>
              <a:spcBef>
                <a:spcPts val="0"/>
              </a:spcBef>
              <a:spcAft>
                <a:spcPts val="0"/>
              </a:spcAft>
              <a:buNone/>
            </a:pPr>
            <a:r>
              <a:rPr lang="en-US" sz="2100" dirty="0">
                <a:latin typeface="Arial" panose="020B0604020202020204" pitchFamily="34" charset="0"/>
                <a:ea typeface="Arial" panose="020B0604020202020204" pitchFamily="34" charset="0"/>
              </a:rPr>
              <a:t>    </a:t>
            </a:r>
            <a:r>
              <a:rPr lang="en-US" sz="2100" b="1" i="1" dirty="0">
                <a:solidFill>
                  <a:srgbClr val="FF0000"/>
                </a:solidFill>
                <a:latin typeface="Arial" panose="020B0604020202020204" pitchFamily="34" charset="0"/>
                <a:ea typeface="Arial" panose="020B0604020202020204" pitchFamily="34" charset="0"/>
              </a:rPr>
              <a:t>Note: Total Respondents – None</a:t>
            </a:r>
          </a:p>
          <a:p>
            <a:pPr marL="578358" lvl="1" indent="-285750">
              <a:lnSpc>
                <a:spcPct val="110000"/>
              </a:lnSpc>
              <a:spcBef>
                <a:spcPts val="0"/>
              </a:spcBef>
              <a:spcAft>
                <a:spcPts val="0"/>
              </a:spcAft>
              <a:buFont typeface="Arial" panose="020B0604020202020204" pitchFamily="34" charset="0"/>
              <a:buChar char="•"/>
            </a:pPr>
            <a:r>
              <a:rPr lang="en-US" sz="2100" dirty="0">
                <a:solidFill>
                  <a:schemeClr val="tx1"/>
                </a:solidFill>
                <a:latin typeface="Arial" panose="020B0604020202020204" pitchFamily="34" charset="0"/>
                <a:ea typeface="Arial" panose="020B0604020202020204" pitchFamily="34" charset="0"/>
              </a:rPr>
              <a:t>RC to reach out to Undergraduate Attendees to Convention 2023 for Focus Group participation when appropriate.</a:t>
            </a:r>
          </a:p>
          <a:p>
            <a:pPr marL="0" indent="0">
              <a:lnSpc>
                <a:spcPct val="110000"/>
              </a:lnSpc>
              <a:spcBef>
                <a:spcPts val="0"/>
              </a:spcBef>
              <a:spcAft>
                <a:spcPts val="0"/>
              </a:spcAft>
              <a:buFont typeface="Calibri" panose="020F0502020204030204" pitchFamily="34" charset="0"/>
              <a:buNone/>
            </a:pPr>
            <a:r>
              <a:rPr lang="en-US" sz="2200" kern="0" dirty="0">
                <a:solidFill>
                  <a:srgbClr val="3F3F3F"/>
                </a:solidFill>
                <a:latin typeface="Arial" panose="020B0604020202020204" pitchFamily="34" charset="0"/>
                <a:ea typeface="Arial" panose="020B0604020202020204" pitchFamily="34" charset="0"/>
                <a:cs typeface="Calibri"/>
                <a:sym typeface="Calibri"/>
              </a:rPr>
              <a:t>4. RC awaiting </a:t>
            </a:r>
            <a:r>
              <a:rPr lang="en-US" sz="2200" b="1" dirty="0">
                <a:latin typeface="Arial" panose="020B0604020202020204" pitchFamily="34" charset="0"/>
                <a:ea typeface="Arial" panose="020B0604020202020204" pitchFamily="34" charset="0"/>
              </a:rPr>
              <a:t>Survey 5</a:t>
            </a:r>
            <a:r>
              <a:rPr lang="en-US" sz="2200" dirty="0">
                <a:latin typeface="Arial" panose="020B0604020202020204" pitchFamily="34" charset="0"/>
                <a:ea typeface="Arial" panose="020B0604020202020204" pitchFamily="34" charset="0"/>
              </a:rPr>
              <a:t> Responses distributed by Facilitator Team to ALL members on JSP Participants List. Survey 5 requested Planning Committee Members to prioritize top eight (8) Team or Committee Lead Preferences.</a:t>
            </a:r>
          </a:p>
          <a:p>
            <a:pPr marL="400050" indent="0">
              <a:lnSpc>
                <a:spcPct val="110000"/>
              </a:lnSpc>
              <a:spcBef>
                <a:spcPts val="0"/>
              </a:spcBef>
              <a:spcAft>
                <a:spcPts val="0"/>
              </a:spcAft>
              <a:buFont typeface="Calibri" panose="020F0502020204030204" pitchFamily="34" charset="0"/>
              <a:buNone/>
              <a:tabLst>
                <a:tab pos="457200" algn="l"/>
              </a:tabLst>
            </a:pPr>
            <a:r>
              <a:rPr lang="en-US" sz="2100" b="1" i="1" dirty="0">
                <a:solidFill>
                  <a:srgbClr val="FF0000"/>
                </a:solidFill>
                <a:latin typeface="Arial" panose="020B0604020202020204" pitchFamily="34" charset="0"/>
                <a:ea typeface="Arial" panose="020B0604020202020204" pitchFamily="34" charset="0"/>
              </a:rPr>
              <a:t>Notes: 1) Survey 5 Responses to be compiled and posted on JSP Google Drive.     </a:t>
            </a:r>
          </a:p>
          <a:p>
            <a:pPr marL="400050" indent="0">
              <a:lnSpc>
                <a:spcPct val="110000"/>
              </a:lnSpc>
              <a:spcBef>
                <a:spcPts val="0"/>
              </a:spcBef>
              <a:spcAft>
                <a:spcPts val="0"/>
              </a:spcAft>
              <a:buFont typeface="Calibri" panose="020F0502020204030204" pitchFamily="34" charset="0"/>
              <a:buNone/>
              <a:tabLst>
                <a:tab pos="457200" algn="l"/>
              </a:tabLst>
            </a:pPr>
            <a:r>
              <a:rPr lang="en-US" sz="2100" b="1" i="1" dirty="0">
                <a:solidFill>
                  <a:srgbClr val="FF0000"/>
                </a:solidFill>
                <a:latin typeface="Arial" panose="020B0604020202020204" pitchFamily="34" charset="0"/>
                <a:ea typeface="Arial" panose="020B0604020202020204" pitchFamily="34" charset="0"/>
              </a:rPr>
              <a:t>            2) Responses to be used by RC to staff Teams and Committees based on preferences.   </a:t>
            </a:r>
          </a:p>
          <a:p>
            <a:pPr marL="400050" indent="0">
              <a:lnSpc>
                <a:spcPct val="110000"/>
              </a:lnSpc>
              <a:spcBef>
                <a:spcPts val="0"/>
              </a:spcBef>
              <a:spcAft>
                <a:spcPts val="0"/>
              </a:spcAft>
              <a:buFont typeface="Calibri" panose="020F0502020204030204" pitchFamily="34" charset="0"/>
              <a:buNone/>
              <a:tabLst>
                <a:tab pos="457200" algn="l"/>
              </a:tabLst>
            </a:pPr>
            <a:r>
              <a:rPr lang="en-US" sz="2100" b="1" i="1" dirty="0">
                <a:solidFill>
                  <a:srgbClr val="FF0000"/>
                </a:solidFill>
                <a:latin typeface="Arial" panose="020B0604020202020204" pitchFamily="34" charset="0"/>
                <a:ea typeface="Arial" panose="020B0604020202020204" pitchFamily="34" charset="0"/>
              </a:rPr>
              <a:t>            3) All Planning Committee Members to serve as Team Leads or Members.  </a:t>
            </a:r>
          </a:p>
          <a:p>
            <a:pPr marL="0" indent="0">
              <a:lnSpc>
                <a:spcPct val="110000"/>
              </a:lnSpc>
              <a:spcBef>
                <a:spcPts val="0"/>
              </a:spcBef>
              <a:spcAft>
                <a:spcPts val="0"/>
              </a:spcAft>
              <a:buFont typeface="Calibri" panose="020F0502020204030204" pitchFamily="34" charset="0"/>
              <a:buNone/>
              <a:defRPr/>
            </a:pPr>
            <a:r>
              <a:rPr lang="en-US" sz="2200" kern="0" dirty="0">
                <a:solidFill>
                  <a:srgbClr val="3F3F3F"/>
                </a:solidFill>
                <a:latin typeface="Arial" panose="020B0604020202020204" pitchFamily="34" charset="0"/>
                <a:ea typeface="Arial" panose="020B0604020202020204" pitchFamily="34" charset="0"/>
                <a:cs typeface="Calibri"/>
                <a:sym typeface="Calibri"/>
              </a:rPr>
              <a:t>5. RC is maintaining a spreadsheet compiling a list of all </a:t>
            </a:r>
            <a:r>
              <a:rPr lang="en-US" sz="2200" b="1" dirty="0">
                <a:latin typeface="Arial" panose="020B0604020202020204" pitchFamily="34" charset="0"/>
                <a:ea typeface="Arial" panose="020B0604020202020204" pitchFamily="34" charset="0"/>
              </a:rPr>
              <a:t>JSP Planning Committee Members, Survey Respondents, Leadership Preferences, and Experiences </a:t>
            </a:r>
            <a:r>
              <a:rPr lang="en-US" sz="2200" dirty="0">
                <a:latin typeface="Arial" panose="020B0604020202020204" pitchFamily="34" charset="0"/>
                <a:ea typeface="Arial" panose="020B0604020202020204" pitchFamily="34" charset="0"/>
              </a:rPr>
              <a:t>from responses to ALL Surveys. Data to be used to directly reach out to JSP Planning Committee Members to staff JSP Teams, Committees, and Focus Group Leads. </a:t>
            </a:r>
            <a:r>
              <a:rPr lang="en-US" sz="2200" b="1" i="1" dirty="0">
                <a:solidFill>
                  <a:srgbClr val="FF0000"/>
                </a:solidFill>
                <a:latin typeface="Arial" panose="020B0604020202020204" pitchFamily="34" charset="0"/>
                <a:ea typeface="Arial" panose="020B0604020202020204" pitchFamily="34" charset="0"/>
              </a:rPr>
              <a:t>	</a:t>
            </a:r>
          </a:p>
          <a:p>
            <a:pPr marL="0" indent="0">
              <a:lnSpc>
                <a:spcPct val="110000"/>
              </a:lnSpc>
              <a:spcBef>
                <a:spcPts val="0"/>
              </a:spcBef>
              <a:spcAft>
                <a:spcPts val="0"/>
              </a:spcAft>
              <a:buClrTx/>
              <a:buSzTx/>
              <a:buFont typeface="Arial" panose="020B0604020202020204" pitchFamily="34" charset="0"/>
              <a:buNone/>
              <a:defRPr/>
            </a:pPr>
            <a:r>
              <a:rPr lang="en-US" sz="2200" dirty="0">
                <a:solidFill>
                  <a:prstClr val="black"/>
                </a:solidFill>
                <a:latin typeface="Arial" panose="020B0604020202020204" pitchFamily="34" charset="0"/>
                <a:ea typeface="Arial" panose="020B0604020202020204" pitchFamily="34" charset="0"/>
              </a:rPr>
              <a:t>       </a:t>
            </a:r>
            <a:r>
              <a:rPr lang="en-US" sz="2100" b="1" i="1" dirty="0">
                <a:solidFill>
                  <a:srgbClr val="FF0000"/>
                </a:solidFill>
                <a:latin typeface="Arial" panose="020B0604020202020204" pitchFamily="34" charset="0"/>
                <a:ea typeface="Arial" panose="020B0604020202020204" pitchFamily="34" charset="0"/>
              </a:rPr>
              <a:t>Note: Team and Committee Leads may have to recruit other Committee Members.            </a:t>
            </a:r>
          </a:p>
          <a:p>
            <a:pPr marL="400050" indent="0">
              <a:lnSpc>
                <a:spcPct val="107000"/>
              </a:lnSpc>
              <a:spcBef>
                <a:spcPts val="0"/>
              </a:spcBef>
              <a:spcAft>
                <a:spcPts val="800"/>
              </a:spcAft>
              <a:buFont typeface="Calibri" panose="020F0502020204030204" pitchFamily="34" charset="0"/>
              <a:buNone/>
              <a:tabLst>
                <a:tab pos="457200" algn="l"/>
              </a:tabLst>
            </a:pPr>
            <a:endParaRPr lang="en-US" sz="18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5293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Hybrid Meeting Tips</a:t>
            </a:r>
            <a:endParaRPr dirty="0"/>
          </a:p>
        </p:txBody>
      </p:sp>
      <p:sp>
        <p:nvSpPr>
          <p:cNvPr id="238" name="Google Shape;238;p2"/>
          <p:cNvSpPr txBox="1">
            <a:spLocks noGrp="1"/>
          </p:cNvSpPr>
          <p:nvPr>
            <p:ph type="body" idx="1"/>
          </p:nvPr>
        </p:nvSpPr>
        <p:spPr>
          <a:xfrm>
            <a:off x="1097279" y="1351981"/>
            <a:ext cx="10501822" cy="4915004"/>
          </a:xfrm>
          <a:prstGeom prst="rect">
            <a:avLst/>
          </a:prstGeom>
          <a:noFill/>
          <a:ln>
            <a:noFill/>
          </a:ln>
        </p:spPr>
        <p:txBody>
          <a:bodyPr spcFirstLastPara="1" wrap="square" lIns="0" tIns="45700" rIns="0" bIns="45700" anchor="t" anchorCtr="0">
            <a:normAutofit fontScale="85000" lnSpcReduction="20000"/>
          </a:bodyPr>
          <a:lstStyle/>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Virtual Attendees</a:t>
            </a:r>
          </a:p>
          <a:p>
            <a:pPr marL="1143000" lvl="1" indent="-457200">
              <a:lnSpc>
                <a:spcPct val="115000"/>
              </a:lnSpc>
              <a:spcBef>
                <a:spcPts val="0"/>
              </a:spcBef>
              <a:buSzPct val="100000"/>
              <a:buFont typeface="Arial"/>
              <a:buChar char="•"/>
            </a:pPr>
            <a:r>
              <a:rPr lang="en-US" sz="2400" dirty="0">
                <a:latin typeface="Arial"/>
                <a:ea typeface="Arial"/>
                <a:cs typeface="Arial"/>
                <a:sym typeface="Arial"/>
              </a:rPr>
              <a:t>This session will be video recorded so click on ACCEPT</a:t>
            </a:r>
            <a:endParaRPr dirty="0"/>
          </a:p>
          <a:p>
            <a:pPr marL="1143000" lvl="1" indent="-457200">
              <a:lnSpc>
                <a:spcPct val="115000"/>
              </a:lnSpc>
              <a:spcBef>
                <a:spcPts val="0"/>
              </a:spcBef>
              <a:buSzPct val="100000"/>
              <a:buFont typeface="Arial"/>
              <a:buChar char="•"/>
            </a:pPr>
            <a:r>
              <a:rPr lang="en-US" sz="2400" dirty="0">
                <a:latin typeface="Arial"/>
                <a:ea typeface="Arial"/>
                <a:cs typeface="Arial"/>
                <a:sym typeface="Arial"/>
              </a:rPr>
              <a:t>Type your name and chapter in the name field</a:t>
            </a:r>
            <a:endParaRPr dirty="0"/>
          </a:p>
          <a:p>
            <a:pPr marL="1143000" lvl="1" indent="-457200">
              <a:lnSpc>
                <a:spcPct val="115000"/>
              </a:lnSpc>
              <a:spcBef>
                <a:spcPts val="0"/>
              </a:spcBef>
              <a:buSzPct val="100000"/>
              <a:buFont typeface="Arial"/>
              <a:buChar char="•"/>
            </a:pPr>
            <a:r>
              <a:rPr lang="en-US" sz="2400" dirty="0">
                <a:latin typeface="Arial"/>
                <a:ea typeface="Arial"/>
                <a:cs typeface="Arial"/>
                <a:sym typeface="Arial"/>
              </a:rPr>
              <a:t>Type your </a:t>
            </a:r>
            <a:r>
              <a:rPr lang="en-US" sz="2400" b="1" dirty="0">
                <a:latin typeface="Arial"/>
                <a:ea typeface="Arial"/>
                <a:cs typeface="Arial"/>
                <a:sym typeface="Arial"/>
              </a:rPr>
              <a:t>name, graduation year, chapter and email address </a:t>
            </a:r>
            <a:r>
              <a:rPr lang="en-US" sz="2400" dirty="0">
                <a:latin typeface="Arial"/>
                <a:ea typeface="Arial"/>
                <a:cs typeface="Arial"/>
                <a:sym typeface="Arial"/>
              </a:rPr>
              <a:t>in the Chat Window</a:t>
            </a:r>
            <a:endParaRPr dirty="0"/>
          </a:p>
          <a:p>
            <a:pPr marL="1143000" lvl="1" indent="-457200">
              <a:lnSpc>
                <a:spcPct val="115000"/>
              </a:lnSpc>
              <a:spcBef>
                <a:spcPts val="0"/>
              </a:spcBef>
              <a:buSzPct val="100000"/>
              <a:buFont typeface="Arial"/>
              <a:buChar char="•"/>
            </a:pPr>
            <a:r>
              <a:rPr lang="en-US" sz="2400" dirty="0">
                <a:latin typeface="Arial"/>
                <a:ea typeface="Arial"/>
                <a:cs typeface="Arial"/>
                <a:sym typeface="Arial"/>
              </a:rPr>
              <a:t>Mute your microphone except when speaking</a:t>
            </a:r>
            <a:endParaRPr lang="en-US" dirty="0"/>
          </a:p>
          <a:p>
            <a:pPr marL="1143000" lvl="1" indent="-457200">
              <a:lnSpc>
                <a:spcPct val="115000"/>
              </a:lnSpc>
              <a:spcBef>
                <a:spcPts val="0"/>
              </a:spcBef>
              <a:buSzPct val="100000"/>
              <a:buFont typeface="Arial"/>
              <a:buChar char="•"/>
            </a:pPr>
            <a:r>
              <a:rPr lang="en-US" sz="2400" dirty="0">
                <a:latin typeface="Arial"/>
                <a:ea typeface="Arial"/>
                <a:cs typeface="Arial"/>
                <a:sym typeface="Arial"/>
              </a:rPr>
              <a:t>Ask to be recognized and post questions in the chat window</a:t>
            </a:r>
          </a:p>
          <a:p>
            <a:pPr marL="1143000" lvl="1" indent="-457200">
              <a:lnSpc>
                <a:spcPct val="115000"/>
              </a:lnSpc>
              <a:spcBef>
                <a:spcPts val="0"/>
              </a:spcBef>
              <a:buSzPct val="100000"/>
              <a:buFont typeface="Arial"/>
              <a:buChar char="•"/>
            </a:pPr>
            <a:r>
              <a:rPr lang="en-US" sz="2400" dirty="0">
                <a:latin typeface="Arial"/>
                <a:cs typeface="Arial"/>
                <a:sym typeface="Arial"/>
              </a:rPr>
              <a:t>Voting will be via chat window (Aye, Nay, Abstain)</a:t>
            </a:r>
            <a:endParaRPr lang="en-US" dirty="0"/>
          </a:p>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In-Person Attendees</a:t>
            </a:r>
          </a:p>
          <a:p>
            <a:pPr marL="1143000" lvl="1" indent="-457200">
              <a:lnSpc>
                <a:spcPct val="115000"/>
              </a:lnSpc>
              <a:spcBef>
                <a:spcPts val="0"/>
              </a:spcBef>
              <a:buSzPct val="100000"/>
              <a:buFont typeface="Arial"/>
              <a:buChar char="•"/>
            </a:pPr>
            <a:r>
              <a:rPr lang="en-US" sz="2400" dirty="0">
                <a:latin typeface="Arial"/>
                <a:ea typeface="Arial"/>
                <a:cs typeface="Arial"/>
                <a:sym typeface="Arial"/>
              </a:rPr>
              <a:t>Raise hand to be recognized</a:t>
            </a:r>
          </a:p>
          <a:p>
            <a:pPr marL="1143000" lvl="1" indent="-457200">
              <a:lnSpc>
                <a:spcPct val="115000"/>
              </a:lnSpc>
              <a:spcBef>
                <a:spcPts val="0"/>
              </a:spcBef>
              <a:buSzPct val="100000"/>
              <a:buFont typeface="Arial"/>
              <a:buChar char="•"/>
            </a:pPr>
            <a:r>
              <a:rPr lang="en-US" sz="2400" dirty="0">
                <a:latin typeface="Arial"/>
                <a:ea typeface="Arial"/>
                <a:cs typeface="Arial"/>
                <a:sym typeface="Arial"/>
              </a:rPr>
              <a:t>When recognized, state your name and chapter</a:t>
            </a:r>
          </a:p>
          <a:p>
            <a:pPr marL="1143000" lvl="1" indent="-457200">
              <a:lnSpc>
                <a:spcPct val="115000"/>
              </a:lnSpc>
              <a:spcBef>
                <a:spcPts val="0"/>
              </a:spcBef>
              <a:buSzPct val="100000"/>
              <a:buFont typeface="Arial"/>
              <a:buChar char="•"/>
            </a:pPr>
            <a:r>
              <a:rPr lang="en-US" sz="2400" dirty="0">
                <a:latin typeface="Arial"/>
                <a:ea typeface="Arial"/>
                <a:cs typeface="Arial"/>
                <a:sym typeface="Arial"/>
              </a:rPr>
              <a:t>Speak up or use the microphone</a:t>
            </a:r>
          </a:p>
          <a:p>
            <a:pPr marL="1143000" lvl="1" indent="-457200">
              <a:lnSpc>
                <a:spcPct val="115000"/>
              </a:lnSpc>
              <a:spcBef>
                <a:spcPts val="0"/>
              </a:spcBef>
              <a:buSzPct val="100000"/>
              <a:buFont typeface="Arial"/>
              <a:buChar char="•"/>
            </a:pPr>
            <a:r>
              <a:rPr lang="en-US" sz="2400" dirty="0">
                <a:latin typeface="Arial"/>
                <a:ea typeface="Arial"/>
                <a:cs typeface="Arial"/>
                <a:sym typeface="Arial"/>
              </a:rPr>
              <a:t>Voting will be by voice</a:t>
            </a:r>
          </a:p>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All Attendees</a:t>
            </a:r>
          </a:p>
          <a:p>
            <a:pPr marL="1143000" lvl="1" indent="-457200">
              <a:lnSpc>
                <a:spcPct val="115000"/>
              </a:lnSpc>
              <a:spcBef>
                <a:spcPts val="0"/>
              </a:spcBef>
              <a:buSzPct val="100000"/>
              <a:buFont typeface="Arial"/>
              <a:buChar char="•"/>
            </a:pPr>
            <a:r>
              <a:rPr lang="en-US" sz="2400" dirty="0">
                <a:latin typeface="Arial"/>
                <a:ea typeface="Arial"/>
                <a:cs typeface="Arial"/>
                <a:sym typeface="Arial"/>
              </a:rPr>
              <a:t>The recorder will take minutes; they will be available before the next meeting </a:t>
            </a:r>
            <a:endParaRPr dirty="0"/>
          </a:p>
          <a:p>
            <a:pPr marL="1143000" lvl="1" indent="-457200">
              <a:lnSpc>
                <a:spcPct val="115000"/>
              </a:lnSpc>
              <a:spcBef>
                <a:spcPts val="0"/>
              </a:spcBef>
              <a:buSzPct val="100000"/>
              <a:buFont typeface="Arial"/>
              <a:buChar char="•"/>
            </a:pPr>
            <a:r>
              <a:rPr lang="en-US" sz="2400" dirty="0">
                <a:latin typeface="Arial"/>
                <a:ea typeface="Arial"/>
                <a:cs typeface="Arial"/>
                <a:sym typeface="Arial"/>
              </a:rPr>
              <a:t>Powerpoint slides and other references will be posted online after the meeting</a:t>
            </a:r>
            <a:endParaRPr dirty="0">
              <a:latin typeface="Arial"/>
              <a:ea typeface="Arial"/>
              <a:cs typeface="Arial"/>
              <a:sym typeface="Arial"/>
            </a:endParaRPr>
          </a:p>
          <a:p>
            <a:pPr marL="228600" lvl="0" indent="0" algn="l" rtl="0">
              <a:lnSpc>
                <a:spcPct val="115000"/>
              </a:lnSpc>
              <a:spcBef>
                <a:spcPts val="0"/>
              </a:spcBef>
              <a:spcAft>
                <a:spcPts val="0"/>
              </a:spcAft>
              <a:buSzPct val="100000"/>
              <a:buNone/>
            </a:pPr>
            <a:endParaRPr dirty="0">
              <a:latin typeface="Arial"/>
              <a:ea typeface="Arial"/>
              <a:cs typeface="Arial"/>
              <a:sym typeface="Arial"/>
            </a:endParaRPr>
          </a:p>
          <a:p>
            <a:pPr marL="228600" lvl="0" indent="0" algn="l" rtl="0">
              <a:lnSpc>
                <a:spcPct val="115000"/>
              </a:lnSpc>
              <a:spcBef>
                <a:spcPts val="0"/>
              </a:spcBef>
              <a:spcAft>
                <a:spcPts val="0"/>
              </a:spcAft>
              <a:buSzPct val="100000"/>
              <a:buNone/>
            </a:pPr>
            <a:endParaRPr dirty="0">
              <a:latin typeface="Arial"/>
              <a:ea typeface="Arial"/>
              <a:cs typeface="Arial"/>
              <a:sym typeface="Arial"/>
            </a:endParaRPr>
          </a:p>
          <a:p>
            <a:pPr marL="91440" lvl="0" indent="0" algn="l" rtl="0">
              <a:lnSpc>
                <a:spcPct val="90000"/>
              </a:lnSpc>
              <a:spcBef>
                <a:spcPts val="1200"/>
              </a:spcBef>
              <a:spcAft>
                <a:spcPts val="0"/>
              </a:spcAft>
              <a:buSzPct val="100000"/>
              <a:buNone/>
            </a:pPr>
            <a:endParaRPr dirty="0"/>
          </a:p>
        </p:txBody>
      </p:sp>
      <p:sp>
        <p:nvSpPr>
          <p:cNvPr id="239" name="Google Shape;239;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
        <p:nvSpPr>
          <p:cNvPr id="2" name="TextBox 1">
            <a:extLst>
              <a:ext uri="{FF2B5EF4-FFF2-40B4-BE49-F238E27FC236}">
                <a16:creationId xmlns:a16="http://schemas.microsoft.com/office/drawing/2014/main" id="{D08DB1CC-4125-08EA-26A7-CF199553122A}"/>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1E4E-02F4-1223-F0B0-CB5ACA1D48E7}"/>
              </a:ext>
            </a:extLst>
          </p:cNvPr>
          <p:cNvSpPr>
            <a:spLocks noGrp="1"/>
          </p:cNvSpPr>
          <p:nvPr>
            <p:ph type="title"/>
          </p:nvPr>
        </p:nvSpPr>
        <p:spPr/>
        <p:txBody>
          <a:bodyPr/>
          <a:lstStyle/>
          <a:p>
            <a:r>
              <a:rPr lang="en-US" dirty="0"/>
              <a:t>Fraternity Presentation</a:t>
            </a:r>
          </a:p>
        </p:txBody>
      </p:sp>
      <p:sp>
        <p:nvSpPr>
          <p:cNvPr id="3" name="Text Placeholder 2">
            <a:extLst>
              <a:ext uri="{FF2B5EF4-FFF2-40B4-BE49-F238E27FC236}">
                <a16:creationId xmlns:a16="http://schemas.microsoft.com/office/drawing/2014/main" id="{CD561E58-4450-94E9-AD79-B1198EE46E65}"/>
              </a:ext>
            </a:extLst>
          </p:cNvPr>
          <p:cNvSpPr>
            <a:spLocks noGrp="1"/>
          </p:cNvSpPr>
          <p:nvPr>
            <p:ph type="body" idx="1"/>
          </p:nvPr>
        </p:nvSpPr>
        <p:spPr/>
        <p:txBody>
          <a:bodyPr/>
          <a:lstStyle/>
          <a:p>
            <a:endParaRPr lang="en-US" dirty="0"/>
          </a:p>
        </p:txBody>
      </p:sp>
      <p:sp>
        <p:nvSpPr>
          <p:cNvPr id="5" name="TextBox 4">
            <a:extLst>
              <a:ext uri="{FF2B5EF4-FFF2-40B4-BE49-F238E27FC236}">
                <a16:creationId xmlns:a16="http://schemas.microsoft.com/office/drawing/2014/main" id="{0F5A640C-94B3-F804-D5E9-15460E96FB23}"/>
              </a:ext>
            </a:extLst>
          </p:cNvPr>
          <p:cNvSpPr txBox="1"/>
          <p:nvPr/>
        </p:nvSpPr>
        <p:spPr>
          <a:xfrm>
            <a:off x="173271" y="6459785"/>
            <a:ext cx="2078315" cy="307777"/>
          </a:xfrm>
          <a:prstGeom prst="rect">
            <a:avLst/>
          </a:prstGeom>
          <a:noFill/>
        </p:spPr>
        <p:txBody>
          <a:bodyPr wrap="square" rtlCol="0">
            <a:spAutoFit/>
          </a:bodyPr>
          <a:lstStyle/>
          <a:p>
            <a:r>
              <a:rPr lang="en-US" dirty="0"/>
              <a:t>Dan Bureau</a:t>
            </a:r>
          </a:p>
        </p:txBody>
      </p:sp>
    </p:spTree>
    <p:extLst>
      <p:ext uri="{BB962C8B-B14F-4D97-AF65-F5344CB8AC3E}">
        <p14:creationId xmlns:p14="http://schemas.microsoft.com/office/powerpoint/2010/main" val="337633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606FF93-30AD-4496-9EB4-A16588DB9F5C}"/>
              </a:ext>
            </a:extLst>
          </p:cNvPr>
          <p:cNvSpPr>
            <a:spLocks noGrp="1"/>
          </p:cNvSpPr>
          <p:nvPr>
            <p:ph type="ctrTitle"/>
          </p:nvPr>
        </p:nvSpPr>
        <p:spPr>
          <a:xfrm>
            <a:off x="141505" y="1656971"/>
            <a:ext cx="5435027" cy="3234577"/>
          </a:xfrm>
        </p:spPr>
        <p:txBody>
          <a:bodyPr>
            <a:normAutofit/>
          </a:bodyPr>
          <a:lstStyle/>
          <a:p>
            <a:r>
              <a:rPr lang="en-US" dirty="0"/>
              <a:t>Phi Kappa Theta Strategic Planning and Approaches</a:t>
            </a:r>
          </a:p>
        </p:txBody>
      </p:sp>
      <p:sp>
        <p:nvSpPr>
          <p:cNvPr id="12" name="Subtitle 11">
            <a:extLst>
              <a:ext uri="{FF2B5EF4-FFF2-40B4-BE49-F238E27FC236}">
                <a16:creationId xmlns:a16="http://schemas.microsoft.com/office/drawing/2014/main" id="{380F03BD-5CC3-47DD-B082-722AE47BFFC1}"/>
              </a:ext>
            </a:extLst>
          </p:cNvPr>
          <p:cNvSpPr>
            <a:spLocks noGrp="1"/>
          </p:cNvSpPr>
          <p:nvPr>
            <p:ph type="subTitle" idx="1"/>
          </p:nvPr>
        </p:nvSpPr>
        <p:spPr>
          <a:xfrm>
            <a:off x="406978" y="5066307"/>
            <a:ext cx="5435026" cy="2278154"/>
          </a:xfrm>
        </p:spPr>
        <p:txBody>
          <a:bodyPr>
            <a:normAutofit/>
          </a:bodyPr>
          <a:lstStyle/>
          <a:p>
            <a:r>
              <a:rPr lang="en-US" dirty="0"/>
              <a:t>2007-present</a:t>
            </a:r>
          </a:p>
        </p:txBody>
      </p:sp>
      <p:pic>
        <p:nvPicPr>
          <p:cNvPr id="19" name="Picture Placeholder 18" descr="Close Up of a chess board">
            <a:extLst>
              <a:ext uri="{FF2B5EF4-FFF2-40B4-BE49-F238E27FC236}">
                <a16:creationId xmlns:a16="http://schemas.microsoft.com/office/drawing/2014/main" id="{39881573-7C25-4F17-A03E-E8E1E0E88603}"/>
              </a:ext>
            </a:extLst>
          </p:cNvPr>
          <p:cNvPicPr>
            <a:picLocks noGrp="1" noChangeAspect="1"/>
          </p:cNvPicPr>
          <p:nvPr>
            <p:ph type="pic" sz="quarter" idx="13"/>
          </p:nvPr>
        </p:nvPicPr>
        <p:blipFill rotWithShape="1">
          <a:blip r:embed="rId3"/>
          <a:srcRect l="18434" r="18434"/>
          <a:stretch/>
        </p:blipFill>
        <p:spPr>
          <a:xfrm>
            <a:off x="6197600" y="574675"/>
            <a:ext cx="5445125" cy="5749925"/>
          </a:xfrm>
        </p:spPr>
      </p:pic>
    </p:spTree>
    <p:extLst>
      <p:ext uri="{BB962C8B-B14F-4D97-AF65-F5344CB8AC3E}">
        <p14:creationId xmlns:p14="http://schemas.microsoft.com/office/powerpoint/2010/main" val="2164937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990" y="62886"/>
            <a:ext cx="11708355" cy="6301715"/>
            <a:chOff x="175990" y="62886"/>
            <a:chExt cx="11708355" cy="6301715"/>
          </a:xfrm>
        </p:grpSpPr>
        <p:sp useBgFill="1">
          <p:nvSpPr>
            <p:cNvPr id="36" name="Graphic 10">
              <a:extLst>
                <a:ext uri="{FF2B5EF4-FFF2-40B4-BE49-F238E27FC236}">
                  <a16:creationId xmlns:a16="http://schemas.microsoft.com/office/drawing/2014/main" id="{EAFF5F08-677C-4873-9274-02B6FE751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7" name="Graphic 10">
              <a:extLst>
                <a:ext uri="{FF2B5EF4-FFF2-40B4-BE49-F238E27FC236}">
                  <a16:creationId xmlns:a16="http://schemas.microsoft.com/office/drawing/2014/main" id="{16514C65-F179-4953-B660-5FC657697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8" name="Graphic 10">
              <a:extLst>
                <a:ext uri="{FF2B5EF4-FFF2-40B4-BE49-F238E27FC236}">
                  <a16:creationId xmlns:a16="http://schemas.microsoft.com/office/drawing/2014/main" id="{DF5DA89C-9FED-4AE0-8C36-20612E77F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9" name="Oval 38">
              <a:extLst>
                <a:ext uri="{FF2B5EF4-FFF2-40B4-BE49-F238E27FC236}">
                  <a16:creationId xmlns:a16="http://schemas.microsoft.com/office/drawing/2014/main" id="{FB98224C-F1DB-4F10-9B7F-93B86BA13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40" name="Oval 39">
              <a:extLst>
                <a:ext uri="{FF2B5EF4-FFF2-40B4-BE49-F238E27FC236}">
                  <a16:creationId xmlns:a16="http://schemas.microsoft.com/office/drawing/2014/main" id="{9AE1FC9E-06C9-4A12-8BE7-766C3DA8B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2" name="Oval 31">
              <a:extLst>
                <a:ext uri="{FF2B5EF4-FFF2-40B4-BE49-F238E27FC236}">
                  <a16:creationId xmlns:a16="http://schemas.microsoft.com/office/drawing/2014/main" id="{29954B75-D8C7-439C-A014-E644E3E2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useBgFill="1">
        <p:nvSpPr>
          <p:cNvPr id="34" name="Rectangle 33">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42" name="Rectangle 41">
            <a:extLst>
              <a:ext uri="{FF2B5EF4-FFF2-40B4-BE49-F238E27FC236}">
                <a16:creationId xmlns:a16="http://schemas.microsoft.com/office/drawing/2014/main" id="{CDAEBE82-28C3-40D7-A02C-1D3A7CB5B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nvGrpSpPr>
          <p:cNvPr id="47" name="Group 46">
            <a:extLst>
              <a:ext uri="{FF2B5EF4-FFF2-40B4-BE49-F238E27FC236}">
                <a16:creationId xmlns:a16="http://schemas.microsoft.com/office/drawing/2014/main" id="{39F8EE9D-F144-4EE4-9E75-0E240718C3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986" y="173174"/>
            <a:ext cx="11687253" cy="6145490"/>
            <a:chOff x="127986" y="173174"/>
            <a:chExt cx="11687253" cy="6145490"/>
          </a:xfrm>
        </p:grpSpPr>
        <p:sp useBgFill="1">
          <p:nvSpPr>
            <p:cNvPr id="48" name="Graphic 10">
              <a:extLst>
                <a:ext uri="{FF2B5EF4-FFF2-40B4-BE49-F238E27FC236}">
                  <a16:creationId xmlns:a16="http://schemas.microsoft.com/office/drawing/2014/main" id="{8C27FFDB-E092-4A5A-9830-2A0AC0E974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flipH="1">
              <a:off x="10799652" y="173174"/>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49" name="Oval 48">
              <a:extLst>
                <a:ext uri="{FF2B5EF4-FFF2-40B4-BE49-F238E27FC236}">
                  <a16:creationId xmlns:a16="http://schemas.microsoft.com/office/drawing/2014/main" id="{F7A78A39-F19B-4E39-8983-FF74A7CF9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10187575" y="200771"/>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50" name="Oval 49">
              <a:extLst>
                <a:ext uri="{FF2B5EF4-FFF2-40B4-BE49-F238E27FC236}">
                  <a16:creationId xmlns:a16="http://schemas.microsoft.com/office/drawing/2014/main" id="{34D54DAD-473C-4511-8D50-1211702CC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127986" y="6031517"/>
              <a:ext cx="287147" cy="287147"/>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51" name="Oval 50">
              <a:extLst>
                <a:ext uri="{FF2B5EF4-FFF2-40B4-BE49-F238E27FC236}">
                  <a16:creationId xmlns:a16="http://schemas.microsoft.com/office/drawing/2014/main" id="{2577E341-1C5A-4547-8F05-FBFAB51F7F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9714204" y="733387"/>
              <a:ext cx="348801" cy="34880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15" name="Title 14">
            <a:extLst>
              <a:ext uri="{FF2B5EF4-FFF2-40B4-BE49-F238E27FC236}">
                <a16:creationId xmlns:a16="http://schemas.microsoft.com/office/drawing/2014/main" id="{4B3E83B9-222A-4520-83DF-65CC433DACF1}"/>
              </a:ext>
            </a:extLst>
          </p:cNvPr>
          <p:cNvSpPr>
            <a:spLocks noGrp="1"/>
          </p:cNvSpPr>
          <p:nvPr>
            <p:ph type="title"/>
          </p:nvPr>
        </p:nvSpPr>
        <p:spPr>
          <a:xfrm>
            <a:off x="5178252" y="544786"/>
            <a:ext cx="6400800" cy="1683971"/>
          </a:xfrm>
        </p:spPr>
        <p:txBody>
          <a:bodyPr vert="horz" lIns="91440" tIns="45720" rIns="91440" bIns="45720" rtlCol="0" anchor="b">
            <a:normAutofit/>
          </a:bodyPr>
          <a:lstStyle/>
          <a:p>
            <a:r>
              <a:rPr lang="en-US" kern="1200" dirty="0">
                <a:solidFill>
                  <a:schemeClr val="tx1"/>
                </a:solidFill>
                <a:latin typeface="+mj-lt"/>
                <a:ea typeface="+mj-ea"/>
                <a:cs typeface="+mj-cs"/>
              </a:rPr>
              <a:t>Agenda</a:t>
            </a:r>
          </a:p>
        </p:txBody>
      </p:sp>
      <p:pic>
        <p:nvPicPr>
          <p:cNvPr id="28" name="Picture Placeholder 27" descr="Close Up of a chess board">
            <a:extLst>
              <a:ext uri="{FF2B5EF4-FFF2-40B4-BE49-F238E27FC236}">
                <a16:creationId xmlns:a16="http://schemas.microsoft.com/office/drawing/2014/main" id="{418F3B9B-6683-4DCF-8F6A-173C94E52CEC}"/>
              </a:ext>
            </a:extLst>
          </p:cNvPr>
          <p:cNvPicPr>
            <a:picLocks noGrp="1" noChangeAspect="1"/>
          </p:cNvPicPr>
          <p:nvPr>
            <p:ph type="pic" sz="quarter" idx="13"/>
          </p:nvPr>
        </p:nvPicPr>
        <p:blipFill rotWithShape="1">
          <a:blip r:embed="rId3"/>
          <a:srcRect r="-5" b="21307"/>
          <a:stretch/>
        </p:blipFill>
        <p:spPr>
          <a:xfrm>
            <a:off x="542925" y="574675"/>
            <a:ext cx="4022725" cy="1867360"/>
          </a:xfrm>
          <a:prstGeom prst="rect">
            <a:avLst/>
          </a:prstGeom>
        </p:spPr>
      </p:pic>
      <p:pic>
        <p:nvPicPr>
          <p:cNvPr id="13" name="Picture Placeholder 12" descr="Cogs brainstorming">
            <a:extLst>
              <a:ext uri="{FF2B5EF4-FFF2-40B4-BE49-F238E27FC236}">
                <a16:creationId xmlns:a16="http://schemas.microsoft.com/office/drawing/2014/main" id="{22858132-76FC-4F1E-BBD7-969497F1A04A}"/>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919" r="3" b="3"/>
          <a:stretch/>
        </p:blipFill>
        <p:spPr>
          <a:xfrm>
            <a:off x="543119" y="2513364"/>
            <a:ext cx="4022185" cy="1867361"/>
          </a:xfrm>
          <a:prstGeom prst="rect">
            <a:avLst/>
          </a:prstGeom>
        </p:spPr>
      </p:pic>
      <p:pic>
        <p:nvPicPr>
          <p:cNvPr id="19" name="Picture Placeholder 18" descr="Close up of grey chess piece casting a shadow">
            <a:extLst>
              <a:ext uri="{FF2B5EF4-FFF2-40B4-BE49-F238E27FC236}">
                <a16:creationId xmlns:a16="http://schemas.microsoft.com/office/drawing/2014/main" id="{4DDD4EE5-D9CF-4433-8027-E8390EC16D1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692" r="-5" b="-5"/>
          <a:stretch/>
        </p:blipFill>
        <p:spPr>
          <a:xfrm>
            <a:off x="543119" y="4451303"/>
            <a:ext cx="4022185" cy="1867361"/>
          </a:xfrm>
          <a:prstGeom prst="rect">
            <a:avLst/>
          </a:prstGeom>
        </p:spPr>
      </p:pic>
      <p:sp>
        <p:nvSpPr>
          <p:cNvPr id="21" name="Date Placeholder 20">
            <a:extLst>
              <a:ext uri="{FF2B5EF4-FFF2-40B4-BE49-F238E27FC236}">
                <a16:creationId xmlns:a16="http://schemas.microsoft.com/office/drawing/2014/main" id="{FC983FB1-C97B-41D3-9FB3-3965A27A682D}"/>
              </a:ext>
            </a:extLst>
          </p:cNvPr>
          <p:cNvSpPr>
            <a:spLocks noGrp="1"/>
          </p:cNvSpPr>
          <p:nvPr>
            <p:ph type="dt" sz="half" idx="10"/>
          </p:nvPr>
        </p:nvSpPr>
        <p:spPr>
          <a:xfrm>
            <a:off x="838200" y="640080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22" name="Footer Placeholder 21">
            <a:extLst>
              <a:ext uri="{FF2B5EF4-FFF2-40B4-BE49-F238E27FC236}">
                <a16:creationId xmlns:a16="http://schemas.microsoft.com/office/drawing/2014/main" id="{B6B03491-29ED-44F3-91B1-95FE8D2D8A5D}"/>
              </a:ext>
            </a:extLst>
          </p:cNvPr>
          <p:cNvSpPr>
            <a:spLocks noGrp="1"/>
          </p:cNvSpPr>
          <p:nvPr>
            <p:ph type="ftr" sz="quarter" idx="11"/>
          </p:nvPr>
        </p:nvSpPr>
        <p:spPr>
          <a:xfrm>
            <a:off x="4038600" y="640080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23" name="Slide Number Placeholder 22">
            <a:extLst>
              <a:ext uri="{FF2B5EF4-FFF2-40B4-BE49-F238E27FC236}">
                <a16:creationId xmlns:a16="http://schemas.microsoft.com/office/drawing/2014/main" id="{E8C61C62-3469-4549-83A6-FB9E93FFF732}"/>
              </a:ext>
            </a:extLst>
          </p:cNvPr>
          <p:cNvSpPr>
            <a:spLocks noGrp="1"/>
          </p:cNvSpPr>
          <p:nvPr>
            <p:ph type="sldNum" sz="quarter" idx="12"/>
          </p:nvPr>
        </p:nvSpPr>
        <p:spPr>
          <a:xfrm>
            <a:off x="8610600" y="640080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graphicFrame>
        <p:nvGraphicFramePr>
          <p:cNvPr id="30" name="Content Placeholder 16">
            <a:extLst>
              <a:ext uri="{FF2B5EF4-FFF2-40B4-BE49-F238E27FC236}">
                <a16:creationId xmlns:a16="http://schemas.microsoft.com/office/drawing/2014/main" id="{3B7F4706-691A-F99E-A748-A25E14786E64}"/>
              </a:ext>
            </a:extLst>
          </p:cNvPr>
          <p:cNvGraphicFramePr>
            <a:graphicFrameLocks noGrp="1"/>
          </p:cNvGraphicFramePr>
          <p:nvPr>
            <p:ph idx="1"/>
          </p:nvPr>
        </p:nvGraphicFramePr>
        <p:xfrm>
          <a:off x="5178252" y="2409776"/>
          <a:ext cx="6400800" cy="37148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30317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F00274-58B0-4B5F-A440-AEB4BC1DE48B}"/>
              </a:ext>
            </a:extLst>
          </p:cNvPr>
          <p:cNvSpPr>
            <a:spLocks noGrp="1"/>
          </p:cNvSpPr>
          <p:nvPr>
            <p:ph type="title"/>
          </p:nvPr>
        </p:nvSpPr>
        <p:spPr>
          <a:xfrm>
            <a:off x="0" y="-229025"/>
            <a:ext cx="11238347" cy="1502704"/>
          </a:xfrm>
        </p:spPr>
        <p:txBody>
          <a:bodyPr/>
          <a:lstStyle/>
          <a:p>
            <a:r>
              <a:rPr lang="en-US" dirty="0"/>
              <a:t>Policy Governance</a:t>
            </a:r>
          </a:p>
        </p:txBody>
      </p:sp>
      <p:sp>
        <p:nvSpPr>
          <p:cNvPr id="10" name="Content Placeholder 9">
            <a:extLst>
              <a:ext uri="{FF2B5EF4-FFF2-40B4-BE49-F238E27FC236}">
                <a16:creationId xmlns:a16="http://schemas.microsoft.com/office/drawing/2014/main" id="{B4D1A5DC-1100-480C-87E4-0AFD1C3CED93}"/>
              </a:ext>
            </a:extLst>
          </p:cNvPr>
          <p:cNvSpPr>
            <a:spLocks noGrp="1"/>
          </p:cNvSpPr>
          <p:nvPr>
            <p:ph sz="quarter" idx="14"/>
          </p:nvPr>
        </p:nvSpPr>
        <p:spPr>
          <a:xfrm>
            <a:off x="457201" y="2286000"/>
            <a:ext cx="5435600" cy="4005263"/>
          </a:xfrm>
        </p:spPr>
        <p:txBody>
          <a:bodyPr>
            <a:normAutofit/>
          </a:bodyPr>
          <a:lstStyle/>
          <a:p>
            <a:endParaRPr lang="en-US" dirty="0"/>
          </a:p>
        </p:txBody>
      </p:sp>
      <p:sp>
        <p:nvSpPr>
          <p:cNvPr id="13" name="Date Placeholder 12">
            <a:extLst>
              <a:ext uri="{FF2B5EF4-FFF2-40B4-BE49-F238E27FC236}">
                <a16:creationId xmlns:a16="http://schemas.microsoft.com/office/drawing/2014/main" id="{16D38BCC-7EC3-40A8-BEB0-9776AA478BB2}"/>
              </a:ext>
            </a:extLst>
          </p:cNvPr>
          <p:cNvSpPr>
            <a:spLocks noGrp="1"/>
          </p:cNvSpPr>
          <p:nvPr>
            <p:ph type="dt" sz="half" idx="10"/>
          </p:nvPr>
        </p:nvSpPr>
        <p:spPr>
          <a:xfrm>
            <a:off x="838200" y="64008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14" name="Footer Placeholder 13">
            <a:extLst>
              <a:ext uri="{FF2B5EF4-FFF2-40B4-BE49-F238E27FC236}">
                <a16:creationId xmlns:a16="http://schemas.microsoft.com/office/drawing/2014/main" id="{F1DA6959-13CE-4DC3-99FD-86C2A5F86862}"/>
              </a:ext>
            </a:extLst>
          </p:cNvPr>
          <p:cNvSpPr>
            <a:spLocks noGrp="1"/>
          </p:cNvSpPr>
          <p:nvPr>
            <p:ph type="ftr" sz="quarter" idx="11"/>
          </p:nvPr>
        </p:nvSpPr>
        <p:spPr>
          <a:xfrm>
            <a:off x="-2828239" y="6162790"/>
            <a:ext cx="17550631" cy="8251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srgbClr val="FFCC00"/>
                </a:solidFill>
                <a:effectLst/>
                <a:uLnTx/>
                <a:uFillTx/>
                <a:latin typeface="Open sans"/>
                <a:ea typeface="+mn-ea"/>
                <a:cs typeface="+mn-cs"/>
              </a:rPr>
              <a:t>https://leading-resources.com/communication/framework-example/NTATION TITLE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srgbClr val="FFCC00"/>
                </a:solidFill>
                <a:effectLst/>
                <a:uLnTx/>
                <a:uFillTx/>
                <a:latin typeface="Open sans"/>
                <a:ea typeface="+mn-ea"/>
                <a:cs typeface="+mn-cs"/>
                <a:hlinkClick r:id="rId3"/>
              </a:rPr>
              <a:t>https://www.bristol.k12.wi.us/district/BoE/POLICY%20GOVERNANCE%20MANUAL%2031419.pdf</a:t>
            </a:r>
            <a:r>
              <a:rPr kumimoji="0" lang="en-US" sz="900" b="0" i="0" u="none" strike="noStrike" kern="1200" cap="all" spc="150" normalizeH="0" baseline="0" noProof="0" dirty="0">
                <a:ln>
                  <a:noFill/>
                </a:ln>
                <a:solidFill>
                  <a:srgbClr val="FFCC00"/>
                </a:solidFill>
                <a:effectLst/>
                <a:uLnTx/>
                <a:uFillTx/>
                <a:latin typeface="Open sans"/>
                <a:ea typeface="+mn-ea"/>
                <a:cs typeface="+mn-cs"/>
              </a:rPr>
              <a:t> </a:t>
            </a:r>
          </a:p>
        </p:txBody>
      </p:sp>
      <p:sp>
        <p:nvSpPr>
          <p:cNvPr id="19" name="Slide Number Placeholder 18">
            <a:extLst>
              <a:ext uri="{FF2B5EF4-FFF2-40B4-BE49-F238E27FC236}">
                <a16:creationId xmlns:a16="http://schemas.microsoft.com/office/drawing/2014/main" id="{7A6642A3-9BB0-4B52-BD06-47FF8A2F9F9C}"/>
              </a:ext>
            </a:extLst>
          </p:cNvPr>
          <p:cNvSpPr>
            <a:spLocks noGrp="1"/>
          </p:cNvSpPr>
          <p:nvPr>
            <p:ph type="sldNum" sz="quarter" idx="12"/>
          </p:nvPr>
        </p:nvSpPr>
        <p:spPr>
          <a:xfrm>
            <a:off x="8610600" y="64008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sp useBgFill="1">
        <p:nvSpPr>
          <p:cNvPr id="12" name="Oval 11">
            <a:extLst>
              <a:ext uri="{FF2B5EF4-FFF2-40B4-BE49-F238E27FC236}">
                <a16:creationId xmlns:a16="http://schemas.microsoft.com/office/drawing/2014/main" id="{918C23BF-2500-45DF-A596-0FF5E4641EF9}"/>
              </a:ext>
              <a:ext uri="{C183D7F6-B498-43B3-948B-1728B52AA6E4}">
                <adec:decorative xmlns:adec="http://schemas.microsoft.com/office/drawing/2017/decorative" val="1"/>
              </a:ext>
            </a:extLst>
          </p:cNvPr>
          <p:cNvSpPr/>
          <p:nvPr/>
        </p:nvSpPr>
        <p:spPr>
          <a:xfrm rot="10800000">
            <a:off x="11474676" y="5428705"/>
            <a:ext cx="425081" cy="42508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pic>
        <p:nvPicPr>
          <p:cNvPr id="1026" name="Picture 2" descr="Governance Framework Example |">
            <a:extLst>
              <a:ext uri="{FF2B5EF4-FFF2-40B4-BE49-F238E27FC236}">
                <a16:creationId xmlns:a16="http://schemas.microsoft.com/office/drawing/2014/main" id="{F745159D-F61C-BF68-91AF-5D82E504D3C8}"/>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3662" r="3662"/>
          <a:stretch>
            <a:fillRect/>
          </a:stretch>
        </p:blipFill>
        <p:spPr bwMode="auto">
          <a:xfrm>
            <a:off x="7600335" y="266700"/>
            <a:ext cx="4370199" cy="3247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SSD BOARD OF EDUCATION ENDS POLICIES">
            <a:extLst>
              <a:ext uri="{FF2B5EF4-FFF2-40B4-BE49-F238E27FC236}">
                <a16:creationId xmlns:a16="http://schemas.microsoft.com/office/drawing/2014/main" id="{AA20ACB7-7AC1-18A3-F8DE-76885C7572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65" y="1154463"/>
            <a:ext cx="5335159" cy="38108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rategic Policy Governance – a System That Works for Publicly-Elected  Boards |">
            <a:extLst>
              <a:ext uri="{FF2B5EF4-FFF2-40B4-BE49-F238E27FC236}">
                <a16:creationId xmlns:a16="http://schemas.microsoft.com/office/drawing/2014/main" id="{E0734F62-45DE-2FD7-6183-1EF161FFC1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250" y="3266909"/>
            <a:ext cx="4586509" cy="308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68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990" y="62886"/>
            <a:ext cx="11708355" cy="6301715"/>
            <a:chOff x="175990" y="62886"/>
            <a:chExt cx="11708355" cy="6301715"/>
          </a:xfrm>
        </p:grpSpPr>
        <p:sp useBgFill="1">
          <p:nvSpPr>
            <p:cNvPr id="2056" name="Graphic 10">
              <a:extLst>
                <a:ext uri="{FF2B5EF4-FFF2-40B4-BE49-F238E27FC236}">
                  <a16:creationId xmlns:a16="http://schemas.microsoft.com/office/drawing/2014/main" id="{EAFF5F08-677C-4873-9274-02B6FE751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2057" name="Graphic 10">
              <a:extLst>
                <a:ext uri="{FF2B5EF4-FFF2-40B4-BE49-F238E27FC236}">
                  <a16:creationId xmlns:a16="http://schemas.microsoft.com/office/drawing/2014/main" id="{16514C65-F179-4953-B660-5FC657697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2058" name="Graphic 10">
              <a:extLst>
                <a:ext uri="{FF2B5EF4-FFF2-40B4-BE49-F238E27FC236}">
                  <a16:creationId xmlns:a16="http://schemas.microsoft.com/office/drawing/2014/main" id="{DF5DA89C-9FED-4AE0-8C36-20612E77F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2059" name="Oval 2058">
              <a:extLst>
                <a:ext uri="{FF2B5EF4-FFF2-40B4-BE49-F238E27FC236}">
                  <a16:creationId xmlns:a16="http://schemas.microsoft.com/office/drawing/2014/main" id="{FB98224C-F1DB-4F10-9B7F-93B86BA13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2060" name="Oval 2059">
              <a:extLst>
                <a:ext uri="{FF2B5EF4-FFF2-40B4-BE49-F238E27FC236}">
                  <a16:creationId xmlns:a16="http://schemas.microsoft.com/office/drawing/2014/main" id="{9AE1FC9E-06C9-4A12-8BE7-766C3DA8B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2061" name="Oval 2060">
              <a:extLst>
                <a:ext uri="{FF2B5EF4-FFF2-40B4-BE49-F238E27FC236}">
                  <a16:creationId xmlns:a16="http://schemas.microsoft.com/office/drawing/2014/main" id="{29954B75-D8C7-439C-A014-E644E3E2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useBgFill="1">
        <p:nvSpPr>
          <p:cNvPr id="2063" name="Rectangle 2062">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065" name="Rectangle 2064">
            <a:extLst>
              <a:ext uri="{FF2B5EF4-FFF2-40B4-BE49-F238E27FC236}">
                <a16:creationId xmlns:a16="http://schemas.microsoft.com/office/drawing/2014/main" id="{B81866DA-A9E6-4E26-BC15-3941947FA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067" name="Rectangle 2066">
            <a:extLst>
              <a:ext uri="{FF2B5EF4-FFF2-40B4-BE49-F238E27FC236}">
                <a16:creationId xmlns:a16="http://schemas.microsoft.com/office/drawing/2014/main" id="{783439B9-F4FB-4CD0-B7CF-93DD61541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492" y="554413"/>
            <a:ext cx="11087563" cy="5749175"/>
          </a:xfrm>
          <a:prstGeom prst="rect">
            <a:avLst/>
          </a:prstGeom>
          <a:solidFill>
            <a:schemeClr val="accent2">
              <a:alpha val="40000"/>
            </a:schemeClr>
          </a:solidFill>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pic>
        <p:nvPicPr>
          <p:cNvPr id="24" name="Picture Placeholder 23" descr="x and o game">
            <a:extLst>
              <a:ext uri="{FF2B5EF4-FFF2-40B4-BE49-F238E27FC236}">
                <a16:creationId xmlns:a16="http://schemas.microsoft.com/office/drawing/2014/main" id="{AE28B949-DD41-4FAB-9BFD-9B1865AB8C09}"/>
              </a:ext>
            </a:extLst>
          </p:cNvPr>
          <p:cNvPicPr>
            <a:picLocks noGrp="1" noChangeAspect="1"/>
          </p:cNvPicPr>
          <p:nvPr>
            <p:ph type="pic" sz="quarter" idx="13"/>
          </p:nvPr>
        </p:nvPicPr>
        <p:blipFill rotWithShape="1">
          <a:blip r:embed="rId3"/>
          <a:srcRect l="7005" r="20556"/>
          <a:stretch/>
        </p:blipFill>
        <p:spPr>
          <a:xfrm>
            <a:off x="10149981" y="4744403"/>
            <a:ext cx="1509819" cy="1563191"/>
          </a:xfrm>
          <a:prstGeom prst="rect">
            <a:avLst/>
          </a:prstGeom>
        </p:spPr>
      </p:pic>
      <p:pic>
        <p:nvPicPr>
          <p:cNvPr id="2050" name="Picture 2" descr="A group of men holding trophies&#10;&#10;Description automatically generated">
            <a:extLst>
              <a:ext uri="{FF2B5EF4-FFF2-40B4-BE49-F238E27FC236}">
                <a16:creationId xmlns:a16="http://schemas.microsoft.com/office/drawing/2014/main" id="{0ADBC10F-6327-8E48-BABD-D9B82CC72A99}"/>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24595" r="21076"/>
          <a:stretch/>
        </p:blipFill>
        <p:spPr bwMode="auto">
          <a:xfrm>
            <a:off x="838200" y="511794"/>
            <a:ext cx="3999122" cy="414049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34CF6D46-0668-4D53-8C59-F859F6E2F309}"/>
              </a:ext>
            </a:extLst>
          </p:cNvPr>
          <p:cNvSpPr>
            <a:spLocks noGrp="1"/>
          </p:cNvSpPr>
          <p:nvPr>
            <p:ph type="ctrTitle"/>
          </p:nvPr>
        </p:nvSpPr>
        <p:spPr>
          <a:xfrm>
            <a:off x="4644949" y="790545"/>
            <a:ext cx="7045844" cy="3798278"/>
          </a:xfrm>
        </p:spPr>
        <p:txBody>
          <a:bodyPr vert="horz" lIns="91440" tIns="45720" rIns="91440" bIns="45720" rtlCol="0" anchor="b">
            <a:normAutofit fontScale="90000"/>
          </a:bodyPr>
          <a:lstStyle/>
          <a:p>
            <a:pPr algn="ctr"/>
            <a:r>
              <a:rPr lang="en-US" sz="8000" kern="1200" dirty="0">
                <a:solidFill>
                  <a:srgbClr val="FFCC00"/>
                </a:solidFill>
                <a:latin typeface="+mj-lt"/>
                <a:ea typeface="+mj-ea"/>
                <a:cs typeface="+mj-cs"/>
              </a:rPr>
              <a:t>PKT as a Planning Focused Organization</a:t>
            </a:r>
          </a:p>
        </p:txBody>
      </p:sp>
      <p:grpSp>
        <p:nvGrpSpPr>
          <p:cNvPr id="2069" name="Group 2068">
            <a:extLst>
              <a:ext uri="{FF2B5EF4-FFF2-40B4-BE49-F238E27FC236}">
                <a16:creationId xmlns:a16="http://schemas.microsoft.com/office/drawing/2014/main" id="{AA110888-AAFE-49FF-8C0C-EFAC97F838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34" y="387218"/>
            <a:ext cx="11950793" cy="5573205"/>
            <a:chOff x="-18234" y="387218"/>
            <a:chExt cx="11950793" cy="5573205"/>
          </a:xfrm>
        </p:grpSpPr>
        <p:sp useBgFill="1">
          <p:nvSpPr>
            <p:cNvPr id="2070" name="Graphic 10">
              <a:extLst>
                <a:ext uri="{FF2B5EF4-FFF2-40B4-BE49-F238E27FC236}">
                  <a16:creationId xmlns:a16="http://schemas.microsoft.com/office/drawing/2014/main" id="{8E34F159-8F3A-4B42-B3E7-CB6C9353B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8234" y="1129136"/>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2071" name="Oval 2070">
              <a:extLst>
                <a:ext uri="{FF2B5EF4-FFF2-40B4-BE49-F238E27FC236}">
                  <a16:creationId xmlns:a16="http://schemas.microsoft.com/office/drawing/2014/main" id="{7DE79659-5423-4075-9243-4F4D8E0C2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458536" y="5486400"/>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2072" name="Oval 2071">
              <a:extLst>
                <a:ext uri="{FF2B5EF4-FFF2-40B4-BE49-F238E27FC236}">
                  <a16:creationId xmlns:a16="http://schemas.microsoft.com/office/drawing/2014/main" id="{6A4249A4-7408-4486-AA77-5E444EE36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269506" y="387218"/>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11" name="Date Placeholder 10">
            <a:extLst>
              <a:ext uri="{FF2B5EF4-FFF2-40B4-BE49-F238E27FC236}">
                <a16:creationId xmlns:a16="http://schemas.microsoft.com/office/drawing/2014/main" id="{078A1077-0C8F-4D90-8616-EE28EC3EF632}"/>
              </a:ext>
            </a:extLst>
          </p:cNvPr>
          <p:cNvSpPr>
            <a:spLocks noGrp="1"/>
          </p:cNvSpPr>
          <p:nvPr>
            <p:ph type="dt" sz="half" idx="10"/>
          </p:nvPr>
        </p:nvSpPr>
        <p:spPr>
          <a:xfrm>
            <a:off x="838200" y="640080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12" name="Footer Placeholder 11">
            <a:extLst>
              <a:ext uri="{FF2B5EF4-FFF2-40B4-BE49-F238E27FC236}">
                <a16:creationId xmlns:a16="http://schemas.microsoft.com/office/drawing/2014/main" id="{A90567F7-E12B-4F4E-B800-9D1435624D66}"/>
              </a:ext>
            </a:extLst>
          </p:cNvPr>
          <p:cNvSpPr>
            <a:spLocks noGrp="1"/>
          </p:cNvSpPr>
          <p:nvPr>
            <p:ph type="ftr" sz="quarter" idx="11"/>
          </p:nvPr>
        </p:nvSpPr>
        <p:spPr>
          <a:xfrm>
            <a:off x="4038600" y="640080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13" name="Slide Number Placeholder 12">
            <a:extLst>
              <a:ext uri="{FF2B5EF4-FFF2-40B4-BE49-F238E27FC236}">
                <a16:creationId xmlns:a16="http://schemas.microsoft.com/office/drawing/2014/main" id="{B9994D78-37C2-41B7-B7DD-EF7ED34BD407}"/>
              </a:ext>
            </a:extLst>
          </p:cNvPr>
          <p:cNvSpPr>
            <a:spLocks noGrp="1"/>
          </p:cNvSpPr>
          <p:nvPr>
            <p:ph type="sldNum" sz="quarter" idx="12"/>
          </p:nvPr>
        </p:nvSpPr>
        <p:spPr>
          <a:xfrm>
            <a:off x="8610600" y="640080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1670641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C7EBC-A39A-4A6E-8853-1682D5EA6D30}"/>
              </a:ext>
            </a:extLst>
          </p:cNvPr>
          <p:cNvSpPr>
            <a:spLocks noGrp="1"/>
          </p:cNvSpPr>
          <p:nvPr>
            <p:ph type="title"/>
          </p:nvPr>
        </p:nvSpPr>
        <p:spPr>
          <a:xfrm>
            <a:off x="457200" y="544786"/>
            <a:ext cx="11238346" cy="836339"/>
          </a:xfrm>
        </p:spPr>
        <p:txBody>
          <a:bodyPr/>
          <a:lstStyle/>
          <a:p>
            <a:r>
              <a:rPr lang="en-US" dirty="0"/>
              <a:t>Timeline</a:t>
            </a:r>
          </a:p>
        </p:txBody>
      </p:sp>
      <p:sp>
        <p:nvSpPr>
          <p:cNvPr id="4" name="Date Placeholder 3">
            <a:extLst>
              <a:ext uri="{FF2B5EF4-FFF2-40B4-BE49-F238E27FC236}">
                <a16:creationId xmlns:a16="http://schemas.microsoft.com/office/drawing/2014/main" id="{04A9D814-FF70-497D-BAD3-06DC0C12832A}"/>
              </a:ext>
            </a:extLst>
          </p:cNvPr>
          <p:cNvSpPr>
            <a:spLocks noGrp="1"/>
          </p:cNvSpPr>
          <p:nvPr>
            <p:ph type="dt" sz="half" idx="10"/>
          </p:nvPr>
        </p:nvSpPr>
        <p:spPr>
          <a:xfrm>
            <a:off x="838200" y="64008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5" name="Footer Placeholder 4">
            <a:extLst>
              <a:ext uri="{FF2B5EF4-FFF2-40B4-BE49-F238E27FC236}">
                <a16:creationId xmlns:a16="http://schemas.microsoft.com/office/drawing/2014/main" id="{6903F801-3A35-4450-BBDB-98C272A69B29}"/>
              </a:ext>
            </a:extLst>
          </p:cNvPr>
          <p:cNvSpPr>
            <a:spLocks noGrp="1"/>
          </p:cNvSpPr>
          <p:nvPr>
            <p:ph type="ftr" sz="quarter" idx="11"/>
          </p:nvPr>
        </p:nvSpPr>
        <p:spPr>
          <a:xfrm>
            <a:off x="4038600" y="6400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6" name="Slide Number Placeholder 5">
            <a:extLst>
              <a:ext uri="{FF2B5EF4-FFF2-40B4-BE49-F238E27FC236}">
                <a16:creationId xmlns:a16="http://schemas.microsoft.com/office/drawing/2014/main" id="{31EFDC92-DC17-4A6E-B9CF-D23C378276B8}"/>
              </a:ext>
            </a:extLst>
          </p:cNvPr>
          <p:cNvSpPr>
            <a:spLocks noGrp="1"/>
          </p:cNvSpPr>
          <p:nvPr>
            <p:ph type="sldNum" sz="quarter" idx="12"/>
          </p:nvPr>
        </p:nvSpPr>
        <p:spPr>
          <a:xfrm>
            <a:off x="8610600" y="64008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graphicFrame>
        <p:nvGraphicFramePr>
          <p:cNvPr id="16" name="Content Placeholder 3" descr="Timeline Placeholder ">
            <a:extLst>
              <a:ext uri="{FF2B5EF4-FFF2-40B4-BE49-F238E27FC236}">
                <a16:creationId xmlns:a16="http://schemas.microsoft.com/office/drawing/2014/main" id="{9FFC2219-F55D-4F56-8A0B-4C8071170D65}"/>
              </a:ext>
            </a:extLst>
          </p:cNvPr>
          <p:cNvGraphicFramePr>
            <a:graphicFrameLocks noGrp="1"/>
          </p:cNvGraphicFramePr>
          <p:nvPr>
            <p:ph sz="quarter" idx="13"/>
            <p:extLst>
              <p:ext uri="{D42A27DB-BD31-4B8C-83A1-F6EECF244321}">
                <p14:modId xmlns:p14="http://schemas.microsoft.com/office/powerpoint/2010/main" val="3992708245"/>
              </p:ext>
            </p:extLst>
          </p:nvPr>
        </p:nvGraphicFramePr>
        <p:xfrm>
          <a:off x="533400" y="2105025"/>
          <a:ext cx="11125200" cy="401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05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5E35-6D4F-121E-90B5-3698C6DD359F}"/>
              </a:ext>
            </a:extLst>
          </p:cNvPr>
          <p:cNvSpPr>
            <a:spLocks noGrp="1"/>
          </p:cNvSpPr>
          <p:nvPr>
            <p:ph type="title"/>
          </p:nvPr>
        </p:nvSpPr>
        <p:spPr>
          <a:xfrm>
            <a:off x="942722" y="137092"/>
            <a:ext cx="3307196" cy="1490825"/>
          </a:xfrm>
        </p:spPr>
        <p:txBody>
          <a:bodyPr/>
          <a:lstStyle/>
          <a:p>
            <a:r>
              <a:rPr lang="en-US" dirty="0"/>
              <a:t>2017</a:t>
            </a:r>
          </a:p>
        </p:txBody>
      </p:sp>
      <p:sp>
        <p:nvSpPr>
          <p:cNvPr id="3" name="Text Placeholder 2">
            <a:extLst>
              <a:ext uri="{FF2B5EF4-FFF2-40B4-BE49-F238E27FC236}">
                <a16:creationId xmlns:a16="http://schemas.microsoft.com/office/drawing/2014/main" id="{9B6A9534-CC0E-96A4-3403-F4055203D3CC}"/>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1D14A050-B08F-B75F-8E69-650E4B1B68D1}"/>
              </a:ext>
            </a:extLst>
          </p:cNvPr>
          <p:cNvSpPr>
            <a:spLocks noGrp="1"/>
          </p:cNvSpPr>
          <p:nvPr>
            <p:ph type="body" sz="quarter" idx="14"/>
          </p:nvPr>
        </p:nvSpPr>
        <p:spPr/>
        <p:txBody>
          <a:bodyPr/>
          <a:lstStyle/>
          <a:p>
            <a:endParaRPr lang="en-US" dirty="0"/>
          </a:p>
        </p:txBody>
      </p:sp>
      <p:sp>
        <p:nvSpPr>
          <p:cNvPr id="5" name="Text Placeholder 4">
            <a:extLst>
              <a:ext uri="{FF2B5EF4-FFF2-40B4-BE49-F238E27FC236}">
                <a16:creationId xmlns:a16="http://schemas.microsoft.com/office/drawing/2014/main" id="{C9AB6C47-3611-3EE3-0659-B91DB0D8B3F9}"/>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DA856553-90FA-F5B9-218E-8A662E9F3DE3}"/>
              </a:ext>
            </a:extLst>
          </p:cNvPr>
          <p:cNvSpPr>
            <a:spLocks noGrp="1"/>
          </p:cNvSpPr>
          <p:nvPr>
            <p:ph type="body" sz="quarter" idx="16"/>
          </p:nvPr>
        </p:nvSpPr>
        <p:spPr/>
        <p:txBody>
          <a:bodyPr/>
          <a:lstStyle/>
          <a:p>
            <a:endParaRPr lang="en-US" dirty="0"/>
          </a:p>
        </p:txBody>
      </p:sp>
      <p:sp>
        <p:nvSpPr>
          <p:cNvPr id="7" name="Date Placeholder 6">
            <a:extLst>
              <a:ext uri="{FF2B5EF4-FFF2-40B4-BE49-F238E27FC236}">
                <a16:creationId xmlns:a16="http://schemas.microsoft.com/office/drawing/2014/main" id="{3B870832-D304-2C38-5C2B-1E5C50C530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white"/>
                </a:solidFill>
                <a:effectLst>
                  <a:outerShdw blurRad="38100" dist="38100" dir="2700000" algn="tl">
                    <a:srgbClr val="000000">
                      <a:alpha val="43137"/>
                    </a:srgbClr>
                  </a:outerShdw>
                </a:effectLst>
                <a:uLnTx/>
                <a:uFillTx/>
                <a:latin typeface="Open sans"/>
                <a:ea typeface="+mn-ea"/>
                <a:cs typeface="+mn-cs"/>
              </a:rPr>
              <a:t>2/2/20XX</a:t>
            </a:r>
          </a:p>
        </p:txBody>
      </p:sp>
      <p:sp>
        <p:nvSpPr>
          <p:cNvPr id="8" name="Footer Placeholder 7">
            <a:extLst>
              <a:ext uri="{FF2B5EF4-FFF2-40B4-BE49-F238E27FC236}">
                <a16:creationId xmlns:a16="http://schemas.microsoft.com/office/drawing/2014/main" id="{F5F66DE6-32DB-5063-2259-5B7BB0EA89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white"/>
                </a:solidFill>
                <a:effectLst>
                  <a:outerShdw blurRad="38100" dist="38100" dir="2700000" algn="tl">
                    <a:srgbClr val="000000">
                      <a:alpha val="43137"/>
                    </a:srgbClr>
                  </a:outerShdw>
                </a:effectLst>
                <a:uLnTx/>
                <a:uFillTx/>
                <a:latin typeface="Open sans"/>
                <a:ea typeface="+mn-ea"/>
                <a:cs typeface="+mn-cs"/>
              </a:rPr>
              <a:t>PRESENTATION TITLE</a:t>
            </a:r>
          </a:p>
        </p:txBody>
      </p:sp>
      <p:sp>
        <p:nvSpPr>
          <p:cNvPr id="9" name="Slide Number Placeholder 8">
            <a:extLst>
              <a:ext uri="{FF2B5EF4-FFF2-40B4-BE49-F238E27FC236}">
                <a16:creationId xmlns:a16="http://schemas.microsoft.com/office/drawing/2014/main" id="{F51F1E9D-13E2-B8B7-9087-6000D8D078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5D71E-5CDF-4C93-8A75-5B916FDC5BEA}" type="slidenum">
              <a:rPr kumimoji="0" lang="en-US" sz="900" b="0" i="0" u="none" strike="noStrike" kern="1200" cap="all" spc="150" normalizeH="0" baseline="0" noProof="0" smtClean="0">
                <a:ln>
                  <a:noFill/>
                </a:ln>
                <a:solidFill>
                  <a:prstClr val="white"/>
                </a:solidFill>
                <a:effectLst>
                  <a:outerShdw blurRad="38100" dist="38100" dir="2700000" algn="tl">
                    <a:srgbClr val="000000">
                      <a:alpha val="43137"/>
                    </a:srgbClr>
                  </a:outerShdw>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all" spc="150" normalizeH="0" baseline="0" noProof="0" dirty="0">
              <a:ln>
                <a:noFill/>
              </a:ln>
              <a:solidFill>
                <a:prstClr val="white"/>
              </a:solidFill>
              <a:effectLst>
                <a:outerShdw blurRad="38100" dist="38100" dir="2700000" algn="tl">
                  <a:srgbClr val="000000">
                    <a:alpha val="43137"/>
                  </a:srgbClr>
                </a:outerShdw>
              </a:effectLst>
              <a:uLnTx/>
              <a:uFillTx/>
              <a:latin typeface="Open sans"/>
              <a:ea typeface="+mn-ea"/>
              <a:cs typeface="+mn-cs"/>
            </a:endParaRPr>
          </a:p>
        </p:txBody>
      </p:sp>
      <p:pic>
        <p:nvPicPr>
          <p:cNvPr id="11" name="Picture 10">
            <a:extLst>
              <a:ext uri="{FF2B5EF4-FFF2-40B4-BE49-F238E27FC236}">
                <a16:creationId xmlns:a16="http://schemas.microsoft.com/office/drawing/2014/main" id="{2E5C0F1E-5745-F13C-2D1A-519926F667C9}"/>
              </a:ext>
            </a:extLst>
          </p:cNvPr>
          <p:cNvPicPr>
            <a:picLocks noChangeAspect="1"/>
          </p:cNvPicPr>
          <p:nvPr/>
        </p:nvPicPr>
        <p:blipFill rotWithShape="1">
          <a:blip r:embed="rId2"/>
          <a:srcRect l="21596" t="19069" r="22760" b="6667"/>
          <a:stretch/>
        </p:blipFill>
        <p:spPr>
          <a:xfrm>
            <a:off x="4461236" y="566127"/>
            <a:ext cx="7059561" cy="5888652"/>
          </a:xfrm>
          <a:prstGeom prst="rect">
            <a:avLst/>
          </a:prstGeom>
        </p:spPr>
      </p:pic>
      <p:pic>
        <p:nvPicPr>
          <p:cNvPr id="13" name="Picture 12">
            <a:extLst>
              <a:ext uri="{FF2B5EF4-FFF2-40B4-BE49-F238E27FC236}">
                <a16:creationId xmlns:a16="http://schemas.microsoft.com/office/drawing/2014/main" id="{0CEE3701-30BE-B6ED-82D2-E97B997C9FCF}"/>
              </a:ext>
            </a:extLst>
          </p:cNvPr>
          <p:cNvPicPr>
            <a:picLocks noChangeAspect="1"/>
          </p:cNvPicPr>
          <p:nvPr/>
        </p:nvPicPr>
        <p:blipFill rotWithShape="1">
          <a:blip r:embed="rId3"/>
          <a:srcRect l="22133" t="20788" r="22670" b="8254"/>
          <a:stretch/>
        </p:blipFill>
        <p:spPr>
          <a:xfrm>
            <a:off x="4530062" y="620667"/>
            <a:ext cx="6990735" cy="5616665"/>
          </a:xfrm>
          <a:prstGeom prst="rect">
            <a:avLst/>
          </a:prstGeom>
        </p:spPr>
      </p:pic>
    </p:spTree>
    <p:extLst>
      <p:ext uri="{BB962C8B-B14F-4D97-AF65-F5344CB8AC3E}">
        <p14:creationId xmlns:p14="http://schemas.microsoft.com/office/powerpoint/2010/main" val="26188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DFEB-1919-EF43-8382-993D1F26E1A2}"/>
              </a:ext>
            </a:extLst>
          </p:cNvPr>
          <p:cNvSpPr>
            <a:spLocks noGrp="1"/>
          </p:cNvSpPr>
          <p:nvPr>
            <p:ph type="title"/>
          </p:nvPr>
        </p:nvSpPr>
        <p:spPr>
          <a:xfrm>
            <a:off x="643855" y="1447800"/>
            <a:ext cx="4129550" cy="4572000"/>
          </a:xfrm>
        </p:spPr>
        <p:txBody>
          <a:bodyPr anchor="ctr">
            <a:normAutofit/>
          </a:bodyPr>
          <a:lstStyle/>
          <a:p>
            <a:r>
              <a:rPr lang="en-US" sz="3200" dirty="0">
                <a:solidFill>
                  <a:srgbClr val="FFCC00"/>
                </a:solidFill>
              </a:rPr>
              <a:t>2020 Strategic Goals</a:t>
            </a:r>
          </a:p>
        </p:txBody>
      </p:sp>
      <p:pic>
        <p:nvPicPr>
          <p:cNvPr id="6" name="Content Placeholder 3">
            <a:extLst>
              <a:ext uri="{FF2B5EF4-FFF2-40B4-BE49-F238E27FC236}">
                <a16:creationId xmlns:a16="http://schemas.microsoft.com/office/drawing/2014/main" id="{7F97DCB2-29C3-DC40-A90A-BB940EFD730B}"/>
              </a:ext>
            </a:extLst>
          </p:cNvPr>
          <p:cNvPicPr>
            <a:picLocks noChangeAspect="1"/>
          </p:cNvPicPr>
          <p:nvPr/>
        </p:nvPicPr>
        <p:blipFill rotWithShape="1">
          <a:blip r:embed="rId2">
            <a:extLst>
              <a:ext uri="{28A0092B-C50C-407E-A947-70E740481C1C}">
                <a14:useLocalDpi xmlns:a14="http://schemas.microsoft.com/office/drawing/2010/main" val="0"/>
              </a:ext>
            </a:extLst>
          </a:blip>
          <a:srcRect l="4784" t="5107" r="5119" b="5215"/>
          <a:stretch/>
        </p:blipFill>
        <p:spPr>
          <a:xfrm>
            <a:off x="6374746" y="1782097"/>
            <a:ext cx="4129550" cy="4100052"/>
          </a:xfrm>
          <a:prstGeom prst="rect">
            <a:avLst/>
          </a:prstGeom>
        </p:spPr>
      </p:pic>
      <p:sp>
        <p:nvSpPr>
          <p:cNvPr id="7" name="TextBox 6">
            <a:extLst>
              <a:ext uri="{FF2B5EF4-FFF2-40B4-BE49-F238E27FC236}">
                <a16:creationId xmlns:a16="http://schemas.microsoft.com/office/drawing/2014/main" id="{1EBB1995-2C58-964D-B699-B11A21452122}"/>
              </a:ext>
            </a:extLst>
          </p:cNvPr>
          <p:cNvSpPr txBox="1"/>
          <p:nvPr/>
        </p:nvSpPr>
        <p:spPr>
          <a:xfrm>
            <a:off x="6782094" y="2323872"/>
            <a:ext cx="1121069" cy="725914"/>
          </a:xfrm>
          <a:prstGeom prst="rect">
            <a:avLst/>
          </a:prstGeom>
          <a:noFill/>
        </p:spPr>
        <p:txBody>
          <a:bodyPr wrap="none"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Open sans"/>
                <a:ea typeface="+mn-ea"/>
                <a:cs typeface="+mn-cs"/>
                <a:hlinkClick r:id="" action="ppaction://noaction">
                  <a:extLst>
                    <a:ext uri="{A12FA001-AC4F-418D-AE19-62706E023703}">
                      <ahyp:hlinkClr xmlns:ahyp="http://schemas.microsoft.com/office/drawing/2018/hyperlinkcolor" val="tx"/>
                    </a:ext>
                  </a:extLst>
                </a:hlinkClick>
              </a:rPr>
              <a:t>Member</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Open sans"/>
                <a:ea typeface="+mn-ea"/>
                <a:cs typeface="+mn-cs"/>
                <a:hlinkClick r:id="" action="ppaction://noaction">
                  <a:extLst>
                    <a:ext uri="{A12FA001-AC4F-418D-AE19-62706E023703}">
                      <ahyp:hlinkClr xmlns:ahyp="http://schemas.microsoft.com/office/drawing/2018/hyperlinkcolor" val="tx"/>
                    </a:ext>
                  </a:extLst>
                </a:hlinkClick>
              </a:rPr>
              <a:t>Success</a:t>
            </a:r>
            <a:endParaRPr kumimoji="0" lang="en-US" sz="2000" b="1" i="0" u="none" strike="noStrike" kern="1200" cap="none" spc="0" normalizeH="0" baseline="0" noProof="0" dirty="0">
              <a:ln>
                <a:noFill/>
              </a:ln>
              <a:solidFill>
                <a:srgbClr val="0070C0"/>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9BABEDFC-ABA6-EA4E-974A-04F4822FAFDC}"/>
              </a:ext>
            </a:extLst>
          </p:cNvPr>
          <p:cNvSpPr txBox="1"/>
          <p:nvPr/>
        </p:nvSpPr>
        <p:spPr>
          <a:xfrm>
            <a:off x="6714848" y="4398812"/>
            <a:ext cx="1255568" cy="725914"/>
          </a:xfrm>
          <a:prstGeom prst="rect">
            <a:avLst/>
          </a:prstGeom>
          <a:noFill/>
        </p:spPr>
        <p:txBody>
          <a:bodyPr wrap="none"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Open sans"/>
                <a:ea typeface="+mn-ea"/>
                <a:cs typeface="+mn-cs"/>
                <a:hlinkClick r:id="" action="ppaction://noaction">
                  <a:extLst>
                    <a:ext uri="{A12FA001-AC4F-418D-AE19-62706E023703}">
                      <ahyp:hlinkClr xmlns:ahyp="http://schemas.microsoft.com/office/drawing/2018/hyperlinkcolor" val="tx"/>
                    </a:ext>
                  </a:extLst>
                </a:hlinkClick>
              </a:rPr>
              <a:t>Fraternity</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Open sans"/>
                <a:ea typeface="+mn-ea"/>
                <a:cs typeface="+mn-cs"/>
                <a:hlinkClick r:id="" action="ppaction://noaction">
                  <a:extLst>
                    <a:ext uri="{A12FA001-AC4F-418D-AE19-62706E023703}">
                      <ahyp:hlinkClr xmlns:ahyp="http://schemas.microsoft.com/office/drawing/2018/hyperlinkcolor" val="tx"/>
                    </a:ext>
                  </a:extLst>
                </a:hlinkClick>
              </a:rPr>
              <a:t>Growth</a:t>
            </a:r>
            <a:endParaRPr kumimoji="0" lang="en-US" sz="2000" b="1" i="0" u="none" strike="noStrike" kern="1200" cap="none" spc="0" normalizeH="0" baseline="0" noProof="0" dirty="0">
              <a:ln>
                <a:noFill/>
              </a:ln>
              <a:solidFill>
                <a:srgbClr val="0070C0"/>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DC20A9CA-D612-8245-8546-AC11B080449A}"/>
              </a:ext>
            </a:extLst>
          </p:cNvPr>
          <p:cNvSpPr txBox="1"/>
          <p:nvPr/>
        </p:nvSpPr>
        <p:spPr>
          <a:xfrm>
            <a:off x="8580858" y="4398812"/>
            <a:ext cx="1396702" cy="725914"/>
          </a:xfrm>
          <a:prstGeom prst="rect">
            <a:avLst/>
          </a:prstGeom>
          <a:noFill/>
        </p:spPr>
        <p:txBody>
          <a:bodyPr wrap="none"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Open sans"/>
                <a:ea typeface="+mn-ea"/>
                <a:cs typeface="+mn-cs"/>
                <a:hlinkClick r:id="" action="ppaction://noaction">
                  <a:extLst>
                    <a:ext uri="{A12FA001-AC4F-418D-AE19-62706E023703}">
                      <ahyp:hlinkClr xmlns:ahyp="http://schemas.microsoft.com/office/drawing/2018/hyperlinkcolor" val="tx"/>
                    </a:ext>
                  </a:extLst>
                </a:hlinkClick>
              </a:rPr>
              <a:t>Business</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Open sans"/>
                <a:ea typeface="+mn-ea"/>
                <a:cs typeface="+mn-cs"/>
                <a:hlinkClick r:id="" action="ppaction://noaction">
                  <a:extLst>
                    <a:ext uri="{A12FA001-AC4F-418D-AE19-62706E023703}">
                      <ahyp:hlinkClr xmlns:ahyp="http://schemas.microsoft.com/office/drawing/2018/hyperlinkcolor" val="tx"/>
                    </a:ext>
                  </a:extLst>
                </a:hlinkClick>
              </a:rPr>
              <a:t>Operations</a:t>
            </a:r>
            <a:endParaRPr kumimoji="0" lang="en-US" sz="2000" b="1" i="0" u="none" strike="noStrike" kern="1200" cap="none" spc="0" normalizeH="0" baseline="0" noProof="0" dirty="0">
              <a:ln>
                <a:noFill/>
              </a:ln>
              <a:solidFill>
                <a:srgbClr val="0070C0"/>
              </a:solidFill>
              <a:effectLst/>
              <a:uLnTx/>
              <a:uFillTx/>
              <a:latin typeface="Open sans"/>
              <a:ea typeface="+mn-ea"/>
              <a:cs typeface="+mn-cs"/>
            </a:endParaRPr>
          </a:p>
        </p:txBody>
      </p:sp>
      <p:sp>
        <p:nvSpPr>
          <p:cNvPr id="10" name="TextBox 9">
            <a:extLst>
              <a:ext uri="{FF2B5EF4-FFF2-40B4-BE49-F238E27FC236}">
                <a16:creationId xmlns:a16="http://schemas.microsoft.com/office/drawing/2014/main" id="{C0FFA2CD-2468-2147-B604-AFB534AC9DBE}"/>
              </a:ext>
            </a:extLst>
          </p:cNvPr>
          <p:cNvSpPr txBox="1"/>
          <p:nvPr/>
        </p:nvSpPr>
        <p:spPr>
          <a:xfrm>
            <a:off x="8766240" y="2323871"/>
            <a:ext cx="1211321" cy="725914"/>
          </a:xfrm>
          <a:prstGeom prst="rect">
            <a:avLst/>
          </a:prstGeom>
          <a:noFill/>
        </p:spPr>
        <p:txBody>
          <a:bodyPr wrap="none"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Open sans"/>
                <a:ea typeface="+mn-ea"/>
                <a:cs typeface="+mn-cs"/>
                <a:hlinkClick r:id="" action="ppaction://noaction">
                  <a:extLst>
                    <a:ext uri="{A12FA001-AC4F-418D-AE19-62706E023703}">
                      <ahyp:hlinkClr xmlns:ahyp="http://schemas.microsoft.com/office/drawing/2018/hyperlinkcolor" val="tx"/>
                    </a:ext>
                  </a:extLst>
                </a:hlinkClick>
              </a:rPr>
              <a:t>Health &amp;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Open sans"/>
                <a:ea typeface="+mn-ea"/>
                <a:cs typeface="+mn-cs"/>
                <a:hlinkClick r:id="" action="ppaction://noaction">
                  <a:extLst>
                    <a:ext uri="{A12FA001-AC4F-418D-AE19-62706E023703}">
                      <ahyp:hlinkClr xmlns:ahyp="http://schemas.microsoft.com/office/drawing/2018/hyperlinkcolor" val="tx"/>
                    </a:ext>
                  </a:extLst>
                </a:hlinkClick>
              </a:rPr>
              <a:t>Safety</a:t>
            </a:r>
            <a:endParaRPr kumimoji="0" lang="en-US" sz="2000" b="1" i="0" u="none" strike="noStrike" kern="1200" cap="none" spc="0" normalizeH="0" baseline="0" noProof="0" dirty="0">
              <a:ln>
                <a:noFill/>
              </a:ln>
              <a:solidFill>
                <a:srgbClr val="0070C0"/>
              </a:solidFill>
              <a:effectLst/>
              <a:uLnTx/>
              <a:uFillTx/>
              <a:latin typeface="Open sans"/>
              <a:ea typeface="+mn-ea"/>
              <a:cs typeface="+mn-cs"/>
            </a:endParaRPr>
          </a:p>
        </p:txBody>
      </p:sp>
    </p:spTree>
    <p:extLst>
      <p:ext uri="{BB962C8B-B14F-4D97-AF65-F5344CB8AC3E}">
        <p14:creationId xmlns:p14="http://schemas.microsoft.com/office/powerpoint/2010/main" val="1897557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08E8AD-4160-A3FE-A4E5-1A5650C4FA85}"/>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493CFF4D-DADD-A8B7-E7AB-9468ADDEA6CA}"/>
              </a:ext>
            </a:extLst>
          </p:cNvPr>
          <p:cNvSpPr>
            <a:spLocks noGrp="1"/>
          </p:cNvSpPr>
          <p:nvPr>
            <p:ph type="body" sz="quarter" idx="15"/>
          </p:nvPr>
        </p:nvSpPr>
        <p:spPr/>
        <p:txBody>
          <a:bodyPr/>
          <a:lstStyle/>
          <a:p>
            <a:endParaRPr lang="en-US" dirty="0"/>
          </a:p>
        </p:txBody>
      </p:sp>
      <p:sp>
        <p:nvSpPr>
          <p:cNvPr id="5" name="Date Placeholder 4">
            <a:extLst>
              <a:ext uri="{FF2B5EF4-FFF2-40B4-BE49-F238E27FC236}">
                <a16:creationId xmlns:a16="http://schemas.microsoft.com/office/drawing/2014/main" id="{F4E1753F-20EA-1F11-DFB5-FD190768F1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6" name="Footer Placeholder 5">
            <a:extLst>
              <a:ext uri="{FF2B5EF4-FFF2-40B4-BE49-F238E27FC236}">
                <a16:creationId xmlns:a16="http://schemas.microsoft.com/office/drawing/2014/main" id="{5D07CF3C-9D92-9F5E-6E12-4A37F72110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7" name="Slide Number Placeholder 6">
            <a:extLst>
              <a:ext uri="{FF2B5EF4-FFF2-40B4-BE49-F238E27FC236}">
                <a16:creationId xmlns:a16="http://schemas.microsoft.com/office/drawing/2014/main" id="{D51D2741-33AD-1250-FEA9-3891E4C9DE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pic>
        <p:nvPicPr>
          <p:cNvPr id="13" name="Picture Placeholder 12">
            <a:extLst>
              <a:ext uri="{FF2B5EF4-FFF2-40B4-BE49-F238E27FC236}">
                <a16:creationId xmlns:a16="http://schemas.microsoft.com/office/drawing/2014/main" id="{1EA67210-2972-5B20-50B8-3C76CB8BB07E}"/>
              </a:ext>
            </a:extLst>
          </p:cNvPr>
          <p:cNvPicPr>
            <a:picLocks noGrp="1" noChangeAspect="1"/>
          </p:cNvPicPr>
          <p:nvPr>
            <p:ph type="pic" sz="quarter" idx="13"/>
          </p:nvPr>
        </p:nvPicPr>
        <p:blipFill rotWithShape="1">
          <a:blip r:embed="rId2"/>
          <a:srcRect l="20908" t="4591" r="6004" b="4801"/>
          <a:stretch/>
        </p:blipFill>
        <p:spPr>
          <a:xfrm>
            <a:off x="995680" y="0"/>
            <a:ext cx="9986646" cy="6400800"/>
          </a:xfrm>
        </p:spPr>
      </p:pic>
    </p:spTree>
    <p:extLst>
      <p:ext uri="{BB962C8B-B14F-4D97-AF65-F5344CB8AC3E}">
        <p14:creationId xmlns:p14="http://schemas.microsoft.com/office/powerpoint/2010/main" val="270704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990" y="62886"/>
            <a:ext cx="11708355" cy="6301715"/>
            <a:chOff x="175990" y="62886"/>
            <a:chExt cx="11708355" cy="6301715"/>
          </a:xfrm>
        </p:grpSpPr>
        <p:sp useBgFill="1">
          <p:nvSpPr>
            <p:cNvPr id="30" name="Graphic 10">
              <a:extLst>
                <a:ext uri="{FF2B5EF4-FFF2-40B4-BE49-F238E27FC236}">
                  <a16:creationId xmlns:a16="http://schemas.microsoft.com/office/drawing/2014/main" id="{EAFF5F08-677C-4873-9274-02B6FE751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1" name="Graphic 10">
              <a:extLst>
                <a:ext uri="{FF2B5EF4-FFF2-40B4-BE49-F238E27FC236}">
                  <a16:creationId xmlns:a16="http://schemas.microsoft.com/office/drawing/2014/main" id="{16514C65-F179-4953-B660-5FC657697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2" name="Graphic 10">
              <a:extLst>
                <a:ext uri="{FF2B5EF4-FFF2-40B4-BE49-F238E27FC236}">
                  <a16:creationId xmlns:a16="http://schemas.microsoft.com/office/drawing/2014/main" id="{DF5DA89C-9FED-4AE0-8C36-20612E77F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3" name="Oval 32">
              <a:extLst>
                <a:ext uri="{FF2B5EF4-FFF2-40B4-BE49-F238E27FC236}">
                  <a16:creationId xmlns:a16="http://schemas.microsoft.com/office/drawing/2014/main" id="{FB98224C-F1DB-4F10-9B7F-93B86BA13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4" name="Oval 33">
              <a:extLst>
                <a:ext uri="{FF2B5EF4-FFF2-40B4-BE49-F238E27FC236}">
                  <a16:creationId xmlns:a16="http://schemas.microsoft.com/office/drawing/2014/main" id="{9AE1FC9E-06C9-4A12-8BE7-766C3DA8B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5" name="Oval 34">
              <a:extLst>
                <a:ext uri="{FF2B5EF4-FFF2-40B4-BE49-F238E27FC236}">
                  <a16:creationId xmlns:a16="http://schemas.microsoft.com/office/drawing/2014/main" id="{29954B75-D8C7-439C-A014-E644E3E2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useBgFill="1">
        <p:nvSpPr>
          <p:cNvPr id="36" name="Rectangle 35">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7" name="Rectangle 36">
            <a:extLst>
              <a:ext uri="{FF2B5EF4-FFF2-40B4-BE49-F238E27FC236}">
                <a16:creationId xmlns:a16="http://schemas.microsoft.com/office/drawing/2014/main" id="{CDFF45EF-8068-49B8-AFAE-404F6EB18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 name="Title 1">
            <a:extLst>
              <a:ext uri="{FF2B5EF4-FFF2-40B4-BE49-F238E27FC236}">
                <a16:creationId xmlns:a16="http://schemas.microsoft.com/office/drawing/2014/main" id="{06034C8D-1E6E-93A2-504F-8C9121745297}"/>
              </a:ext>
            </a:extLst>
          </p:cNvPr>
          <p:cNvSpPr>
            <a:spLocks noGrp="1"/>
          </p:cNvSpPr>
          <p:nvPr>
            <p:ph type="title"/>
          </p:nvPr>
        </p:nvSpPr>
        <p:spPr>
          <a:xfrm>
            <a:off x="830276" y="-242096"/>
            <a:ext cx="10531448" cy="2210521"/>
          </a:xfrm>
        </p:spPr>
        <p:txBody>
          <a:bodyPr vert="horz" lIns="91440" tIns="45720" rIns="91440" bIns="45720" rtlCol="0" anchor="ctr">
            <a:normAutofit/>
          </a:bodyPr>
          <a:lstStyle/>
          <a:p>
            <a:pPr algn="ctr"/>
            <a:r>
              <a:rPr lang="en-US" kern="1200" dirty="0">
                <a:solidFill>
                  <a:srgbClr val="FFCC00"/>
                </a:solidFill>
                <a:latin typeface="+mj-lt"/>
                <a:ea typeface="+mj-ea"/>
                <a:cs typeface="+mj-cs"/>
              </a:rPr>
              <a:t>Contents of Current Plan</a:t>
            </a:r>
          </a:p>
        </p:txBody>
      </p:sp>
      <p:grpSp>
        <p:nvGrpSpPr>
          <p:cNvPr id="38" name="Group 37">
            <a:extLst>
              <a:ext uri="{FF2B5EF4-FFF2-40B4-BE49-F238E27FC236}">
                <a16:creationId xmlns:a16="http://schemas.microsoft.com/office/drawing/2014/main" id="{978C0019-8CE2-42AB-B006-9860B43B8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0" y="206142"/>
            <a:ext cx="2102143" cy="1530997"/>
            <a:chOff x="9969500" y="206142"/>
            <a:chExt cx="2102143" cy="1530997"/>
          </a:xfrm>
        </p:grpSpPr>
        <p:sp useBgFill="1">
          <p:nvSpPr>
            <p:cNvPr id="39" name="Graphic 10">
              <a:extLst>
                <a:ext uri="{FF2B5EF4-FFF2-40B4-BE49-F238E27FC236}">
                  <a16:creationId xmlns:a16="http://schemas.microsoft.com/office/drawing/2014/main" id="{D92CEAD9-A3F0-473E-A98E-02184163C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46356" y="206142"/>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40" name="Oval 39">
              <a:extLst>
                <a:ext uri="{FF2B5EF4-FFF2-40B4-BE49-F238E27FC236}">
                  <a16:creationId xmlns:a16="http://schemas.microsoft.com/office/drawing/2014/main" id="{73DEA2A7-9228-4C9E-9C48-4968E2C62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0972800" y="1475479"/>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41" name="Oval 40">
              <a:extLst>
                <a:ext uri="{FF2B5EF4-FFF2-40B4-BE49-F238E27FC236}">
                  <a16:creationId xmlns:a16="http://schemas.microsoft.com/office/drawing/2014/main" id="{223C7F44-7CEF-4DF1-B5FA-6453425A2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969500" y="380388"/>
              <a:ext cx="642322" cy="642322"/>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3" name="Date Placeholder 2">
            <a:extLst>
              <a:ext uri="{FF2B5EF4-FFF2-40B4-BE49-F238E27FC236}">
                <a16:creationId xmlns:a16="http://schemas.microsoft.com/office/drawing/2014/main" id="{B9AAE810-44F4-EFE2-8B44-55FB724EE3B5}"/>
              </a:ext>
            </a:extLst>
          </p:cNvPr>
          <p:cNvSpPr>
            <a:spLocks noGrp="1"/>
          </p:cNvSpPr>
          <p:nvPr>
            <p:ph type="dt" sz="half" idx="10"/>
          </p:nvPr>
        </p:nvSpPr>
        <p:spPr>
          <a:xfrm>
            <a:off x="838200" y="640080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4" name="Footer Placeholder 3">
            <a:extLst>
              <a:ext uri="{FF2B5EF4-FFF2-40B4-BE49-F238E27FC236}">
                <a16:creationId xmlns:a16="http://schemas.microsoft.com/office/drawing/2014/main" id="{7356B970-4C28-1A22-CE33-C423E9452214}"/>
              </a:ext>
            </a:extLst>
          </p:cNvPr>
          <p:cNvSpPr>
            <a:spLocks noGrp="1"/>
          </p:cNvSpPr>
          <p:nvPr>
            <p:ph type="ftr" sz="quarter" idx="11"/>
          </p:nvPr>
        </p:nvSpPr>
        <p:spPr>
          <a:xfrm>
            <a:off x="4038600" y="640080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5" name="Slide Number Placeholder 4">
            <a:extLst>
              <a:ext uri="{FF2B5EF4-FFF2-40B4-BE49-F238E27FC236}">
                <a16:creationId xmlns:a16="http://schemas.microsoft.com/office/drawing/2014/main" id="{2F5BF365-6419-2A9C-C264-24633FB3ED9F}"/>
              </a:ext>
            </a:extLst>
          </p:cNvPr>
          <p:cNvSpPr>
            <a:spLocks noGrp="1"/>
          </p:cNvSpPr>
          <p:nvPr>
            <p:ph type="sldNum" sz="quarter" idx="12"/>
          </p:nvPr>
        </p:nvSpPr>
        <p:spPr>
          <a:xfrm>
            <a:off x="8610600" y="640080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graphicFrame>
        <p:nvGraphicFramePr>
          <p:cNvPr id="42" name="Content Placeholder 5">
            <a:extLst>
              <a:ext uri="{FF2B5EF4-FFF2-40B4-BE49-F238E27FC236}">
                <a16:creationId xmlns:a16="http://schemas.microsoft.com/office/drawing/2014/main" id="{D62D530B-6BE8-B84E-3288-20FF2F27B1BF}"/>
              </a:ext>
            </a:extLst>
          </p:cNvPr>
          <p:cNvGraphicFramePr>
            <a:graphicFrameLocks noGrp="1"/>
          </p:cNvGraphicFramePr>
          <p:nvPr>
            <p:ph sz="quarter" idx="13"/>
          </p:nvPr>
        </p:nvGraphicFramePr>
        <p:xfrm>
          <a:off x="906384" y="1703450"/>
          <a:ext cx="10515600" cy="459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983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Co-Champion Welcome</a:t>
            </a:r>
            <a:endParaRPr dirty="0"/>
          </a:p>
        </p:txBody>
      </p:sp>
      <p:sp>
        <p:nvSpPr>
          <p:cNvPr id="246" name="Google Shape;246;p3"/>
          <p:cNvSpPr txBox="1">
            <a:spLocks noGrp="1"/>
          </p:cNvSpPr>
          <p:nvPr>
            <p:ph type="body" idx="1"/>
          </p:nvPr>
        </p:nvSpPr>
        <p:spPr>
          <a:xfrm>
            <a:off x="1097280" y="1351981"/>
            <a:ext cx="10058400" cy="4517113"/>
          </a:xfrm>
          <a:prstGeom prst="rect">
            <a:avLst/>
          </a:prstGeom>
          <a:noFill/>
          <a:ln>
            <a:noFill/>
          </a:ln>
        </p:spPr>
        <p:txBody>
          <a:bodyPr spcFirstLastPara="1" wrap="square" lIns="0" tIns="45700" rIns="0" bIns="45700" anchor="t" anchorCtr="0">
            <a:normAutofit/>
          </a:bodyPr>
          <a:lstStyle/>
          <a:p>
            <a:pPr marL="685800" lvl="0" indent="-457200" algn="l" rtl="0">
              <a:lnSpc>
                <a:spcPct val="115000"/>
              </a:lnSpc>
              <a:spcBef>
                <a:spcPts val="200"/>
              </a:spcBef>
              <a:spcAft>
                <a:spcPts val="0"/>
              </a:spcAft>
              <a:buSzPts val="2800"/>
              <a:buFont typeface="Noto Sans Symbols"/>
              <a:buChar char="❖"/>
            </a:pPr>
            <a:r>
              <a:rPr lang="en-US" sz="2800" dirty="0">
                <a:latin typeface="Arial"/>
                <a:ea typeface="Arial"/>
                <a:cs typeface="Arial"/>
                <a:sym typeface="Arial"/>
              </a:rPr>
              <a:t>Dr. Dan Bureau, Fraternity President</a:t>
            </a:r>
            <a:endParaRPr dirty="0"/>
          </a:p>
          <a:p>
            <a:pPr marL="685800" lvl="0" indent="-457200" algn="l" rtl="0">
              <a:lnSpc>
                <a:spcPct val="115000"/>
              </a:lnSpc>
              <a:spcBef>
                <a:spcPts val="0"/>
              </a:spcBef>
              <a:spcAft>
                <a:spcPts val="0"/>
              </a:spcAft>
              <a:buSzPts val="2800"/>
              <a:buFont typeface="Noto Sans Symbols"/>
              <a:buChar char="❖"/>
            </a:pPr>
            <a:r>
              <a:rPr lang="en-US" sz="2800" dirty="0">
                <a:latin typeface="Arial"/>
                <a:ea typeface="Arial"/>
                <a:cs typeface="Arial"/>
                <a:sym typeface="Arial"/>
              </a:rPr>
              <a:t>Wally Kronzer, Foundation Chairman</a:t>
            </a:r>
            <a:endParaRPr dirty="0"/>
          </a:p>
        </p:txBody>
      </p:sp>
      <p:sp>
        <p:nvSpPr>
          <p:cNvPr id="247" name="Google Shape;247;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
        <p:nvSpPr>
          <p:cNvPr id="2" name="TextBox 1">
            <a:extLst>
              <a:ext uri="{FF2B5EF4-FFF2-40B4-BE49-F238E27FC236}">
                <a16:creationId xmlns:a16="http://schemas.microsoft.com/office/drawing/2014/main" id="{527BE0FE-D09E-D654-EC91-73171F3D1D66}"/>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7D8809-98E4-D4F7-754E-152AD6CC6A99}"/>
              </a:ext>
            </a:extLst>
          </p:cNvPr>
          <p:cNvSpPr>
            <a:spLocks noGrp="1"/>
          </p:cNvSpPr>
          <p:nvPr>
            <p:ph type="subTitle" idx="1"/>
          </p:nvPr>
        </p:nvSpPr>
        <p:spPr>
          <a:xfrm>
            <a:off x="574122" y="2036217"/>
            <a:ext cx="11043755" cy="5829353"/>
          </a:xfrm>
        </p:spPr>
        <p:txBody>
          <a:bodyPr>
            <a:normAutofit/>
          </a:bodyPr>
          <a:lstStyle/>
          <a:p>
            <a:r>
              <a:rPr lang="en-US" b="1" dirty="0">
                <a:solidFill>
                  <a:srgbClr val="990033"/>
                </a:solidFill>
              </a:rPr>
              <a:t>Mission</a:t>
            </a:r>
            <a:r>
              <a:rPr lang="en-US" dirty="0">
                <a:solidFill>
                  <a:srgbClr val="990033"/>
                </a:solidFill>
              </a:rPr>
              <a:t> - </a:t>
            </a:r>
            <a:r>
              <a:rPr lang="en-US" b="1" i="1" dirty="0">
                <a:solidFill>
                  <a:srgbClr val="990033"/>
                </a:solidFill>
              </a:rPr>
              <a:t>Phi Kappa Theta actively develops men to be effective leaders who passionately serve society, Fraternity and God. </a:t>
            </a:r>
            <a:endParaRPr lang="en-US" dirty="0">
              <a:solidFill>
                <a:srgbClr val="990033"/>
              </a:solidFill>
            </a:endParaRPr>
          </a:p>
          <a:p>
            <a:br>
              <a:rPr lang="en-US" dirty="0">
                <a:solidFill>
                  <a:srgbClr val="990033"/>
                </a:solidFill>
              </a:rPr>
            </a:br>
            <a:endParaRPr lang="en-US" dirty="0">
              <a:solidFill>
                <a:srgbClr val="990033"/>
              </a:solidFill>
            </a:endParaRPr>
          </a:p>
          <a:p>
            <a:r>
              <a:rPr lang="en-US" b="1" dirty="0">
                <a:solidFill>
                  <a:srgbClr val="990033"/>
                </a:solidFill>
              </a:rPr>
              <a:t>Vision</a:t>
            </a:r>
            <a:r>
              <a:rPr lang="en-US" dirty="0">
                <a:solidFill>
                  <a:srgbClr val="990033"/>
                </a:solidFill>
              </a:rPr>
              <a:t> - </a:t>
            </a:r>
            <a:r>
              <a:rPr lang="en-US" b="1" i="1" dirty="0">
                <a:solidFill>
                  <a:srgbClr val="990033"/>
                </a:solidFill>
              </a:rPr>
              <a:t>Phi Kappa Theta will be known as the premier human development organization inspiring confidence through life experiences.</a:t>
            </a:r>
            <a:endParaRPr lang="en-US" dirty="0">
              <a:solidFill>
                <a:srgbClr val="990033"/>
              </a:solidFill>
            </a:endParaRPr>
          </a:p>
          <a:p>
            <a:br>
              <a:rPr lang="en-US" dirty="0"/>
            </a:br>
            <a:endParaRPr lang="en-US" dirty="0"/>
          </a:p>
          <a:p>
            <a:br>
              <a:rPr lang="en-US" dirty="0"/>
            </a:br>
            <a:endParaRPr lang="en-US" dirty="0"/>
          </a:p>
        </p:txBody>
      </p:sp>
    </p:spTree>
    <p:extLst>
      <p:ext uri="{BB962C8B-B14F-4D97-AF65-F5344CB8AC3E}">
        <p14:creationId xmlns:p14="http://schemas.microsoft.com/office/powerpoint/2010/main" val="1896693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990" y="62886"/>
            <a:ext cx="11708355" cy="6301715"/>
            <a:chOff x="175990" y="62886"/>
            <a:chExt cx="11708355" cy="6301715"/>
          </a:xfrm>
        </p:grpSpPr>
        <p:sp useBgFill="1">
          <p:nvSpPr>
            <p:cNvPr id="30" name="Graphic 10">
              <a:extLst>
                <a:ext uri="{FF2B5EF4-FFF2-40B4-BE49-F238E27FC236}">
                  <a16:creationId xmlns:a16="http://schemas.microsoft.com/office/drawing/2014/main" id="{EAFF5F08-677C-4873-9274-02B6FE751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1" name="Graphic 10">
              <a:extLst>
                <a:ext uri="{FF2B5EF4-FFF2-40B4-BE49-F238E27FC236}">
                  <a16:creationId xmlns:a16="http://schemas.microsoft.com/office/drawing/2014/main" id="{16514C65-F179-4953-B660-5FC657697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2" name="Graphic 10">
              <a:extLst>
                <a:ext uri="{FF2B5EF4-FFF2-40B4-BE49-F238E27FC236}">
                  <a16:creationId xmlns:a16="http://schemas.microsoft.com/office/drawing/2014/main" id="{DF5DA89C-9FED-4AE0-8C36-20612E77F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3" name="Oval 32">
              <a:extLst>
                <a:ext uri="{FF2B5EF4-FFF2-40B4-BE49-F238E27FC236}">
                  <a16:creationId xmlns:a16="http://schemas.microsoft.com/office/drawing/2014/main" id="{FB98224C-F1DB-4F10-9B7F-93B86BA13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4" name="Oval 33">
              <a:extLst>
                <a:ext uri="{FF2B5EF4-FFF2-40B4-BE49-F238E27FC236}">
                  <a16:creationId xmlns:a16="http://schemas.microsoft.com/office/drawing/2014/main" id="{9AE1FC9E-06C9-4A12-8BE7-766C3DA8B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5" name="Oval 34">
              <a:extLst>
                <a:ext uri="{FF2B5EF4-FFF2-40B4-BE49-F238E27FC236}">
                  <a16:creationId xmlns:a16="http://schemas.microsoft.com/office/drawing/2014/main" id="{29954B75-D8C7-439C-A014-E644E3E2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useBgFill="1">
        <p:nvSpPr>
          <p:cNvPr id="36" name="Rectangle 35">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7" name="Rectangle 36">
            <a:extLst>
              <a:ext uri="{FF2B5EF4-FFF2-40B4-BE49-F238E27FC236}">
                <a16:creationId xmlns:a16="http://schemas.microsoft.com/office/drawing/2014/main" id="{CDFF45EF-8068-49B8-AFAE-404F6EB18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nvGrpSpPr>
          <p:cNvPr id="38" name="Group 37">
            <a:extLst>
              <a:ext uri="{FF2B5EF4-FFF2-40B4-BE49-F238E27FC236}">
                <a16:creationId xmlns:a16="http://schemas.microsoft.com/office/drawing/2014/main" id="{C80F1402-11C5-4156-920F-A1D996B47D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1823" y="446104"/>
            <a:ext cx="2354299" cy="1482372"/>
            <a:chOff x="471823" y="446104"/>
            <a:chExt cx="2354299" cy="1482372"/>
          </a:xfrm>
        </p:grpSpPr>
        <p:sp useBgFill="1">
          <p:nvSpPr>
            <p:cNvPr id="39" name="Graphic 10">
              <a:extLst>
                <a:ext uri="{FF2B5EF4-FFF2-40B4-BE49-F238E27FC236}">
                  <a16:creationId xmlns:a16="http://schemas.microsoft.com/office/drawing/2014/main" id="{F59333A0-91D0-40E7-ABE0-4CD6A0A402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810535" y="863805"/>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40" name="Oval 39">
              <a:extLst>
                <a:ext uri="{FF2B5EF4-FFF2-40B4-BE49-F238E27FC236}">
                  <a16:creationId xmlns:a16="http://schemas.microsoft.com/office/drawing/2014/main" id="{E1168C41-55F2-4E50-AAC9-1069DFDEA9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233824" y="1752600"/>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41" name="Oval 40">
              <a:extLst>
                <a:ext uri="{FF2B5EF4-FFF2-40B4-BE49-F238E27FC236}">
                  <a16:creationId xmlns:a16="http://schemas.microsoft.com/office/drawing/2014/main" id="{806188BB-B55A-499F-A6F1-4CF1F0887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71823" y="446104"/>
              <a:ext cx="762000" cy="76200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graphicFrame>
        <p:nvGraphicFramePr>
          <p:cNvPr id="42" name="Subtitle 2">
            <a:extLst>
              <a:ext uri="{FF2B5EF4-FFF2-40B4-BE49-F238E27FC236}">
                <a16:creationId xmlns:a16="http://schemas.microsoft.com/office/drawing/2014/main" id="{6D3B044A-149A-1C9E-9B58-BA4A1D4EB0AB}"/>
              </a:ext>
            </a:extLst>
          </p:cNvPr>
          <p:cNvGraphicFramePr>
            <a:graphicFrameLocks noGrp="1"/>
          </p:cNvGraphicFramePr>
          <p:nvPr>
            <p:ph sz="quarter" idx="13"/>
          </p:nvPr>
        </p:nvGraphicFramePr>
        <p:xfrm>
          <a:off x="568960" y="304800"/>
          <a:ext cx="11316245" cy="6225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665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EDF5BD-C38D-A8DB-ACF6-C9E0BB5D1D48}"/>
              </a:ext>
            </a:extLst>
          </p:cNvPr>
          <p:cNvSpPr>
            <a:spLocks noGrp="1"/>
          </p:cNvSpPr>
          <p:nvPr>
            <p:ph type="body" sz="quarter" idx="15"/>
          </p:nvPr>
        </p:nvSpPr>
        <p:spPr/>
        <p:txBody>
          <a:bodyPr/>
          <a:lstStyle/>
          <a:p>
            <a:endParaRPr lang="en-US" dirty="0"/>
          </a:p>
        </p:txBody>
      </p:sp>
      <p:sp>
        <p:nvSpPr>
          <p:cNvPr id="5" name="Date Placeholder 4">
            <a:extLst>
              <a:ext uri="{FF2B5EF4-FFF2-40B4-BE49-F238E27FC236}">
                <a16:creationId xmlns:a16="http://schemas.microsoft.com/office/drawing/2014/main" id="{A8A31929-30D0-04CF-92EA-766698E88F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6" name="Footer Placeholder 5">
            <a:extLst>
              <a:ext uri="{FF2B5EF4-FFF2-40B4-BE49-F238E27FC236}">
                <a16:creationId xmlns:a16="http://schemas.microsoft.com/office/drawing/2014/main" id="{775768FD-A635-2B4F-B0FF-262046E9EC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7" name="Slide Number Placeholder 6">
            <a:extLst>
              <a:ext uri="{FF2B5EF4-FFF2-40B4-BE49-F238E27FC236}">
                <a16:creationId xmlns:a16="http://schemas.microsoft.com/office/drawing/2014/main" id="{F3C7E968-21CA-271B-6633-A99B49C4E1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sp>
        <p:nvSpPr>
          <p:cNvPr id="11" name="Picture Placeholder 10">
            <a:extLst>
              <a:ext uri="{FF2B5EF4-FFF2-40B4-BE49-F238E27FC236}">
                <a16:creationId xmlns:a16="http://schemas.microsoft.com/office/drawing/2014/main" id="{2194414E-9F3B-94CC-8E25-EF592F33418C}"/>
              </a:ext>
            </a:extLst>
          </p:cNvPr>
          <p:cNvSpPr>
            <a:spLocks noGrp="1"/>
          </p:cNvSpPr>
          <p:nvPr>
            <p:ph type="pic" sz="quarter" idx="13"/>
          </p:nvPr>
        </p:nvSpPr>
        <p:spPr/>
        <p:txBody>
          <a:bodyPr/>
          <a:lstStyle/>
          <a:p>
            <a:endParaRPr lang="en-US" dirty="0"/>
          </a:p>
        </p:txBody>
      </p:sp>
      <p:pic>
        <p:nvPicPr>
          <p:cNvPr id="13" name="Picture 12">
            <a:extLst>
              <a:ext uri="{FF2B5EF4-FFF2-40B4-BE49-F238E27FC236}">
                <a16:creationId xmlns:a16="http://schemas.microsoft.com/office/drawing/2014/main" id="{386264EE-4DD6-A958-FE61-11D963F51B2E}"/>
              </a:ext>
            </a:extLst>
          </p:cNvPr>
          <p:cNvPicPr>
            <a:picLocks noChangeAspect="1"/>
          </p:cNvPicPr>
          <p:nvPr/>
        </p:nvPicPr>
        <p:blipFill>
          <a:blip r:embed="rId2"/>
          <a:stretch>
            <a:fillRect/>
          </a:stretch>
        </p:blipFill>
        <p:spPr>
          <a:xfrm>
            <a:off x="542926" y="0"/>
            <a:ext cx="11212194" cy="6858000"/>
          </a:xfrm>
          <a:prstGeom prst="rect">
            <a:avLst/>
          </a:prstGeom>
        </p:spPr>
      </p:pic>
    </p:spTree>
    <p:extLst>
      <p:ext uri="{BB962C8B-B14F-4D97-AF65-F5344CB8AC3E}">
        <p14:creationId xmlns:p14="http://schemas.microsoft.com/office/powerpoint/2010/main" val="1049273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grpSp>
        <p:nvGrpSpPr>
          <p:cNvPr id="3097" name="Group 3096">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990" y="62886"/>
            <a:ext cx="11708355" cy="6301715"/>
            <a:chOff x="175990" y="62886"/>
            <a:chExt cx="11708355" cy="6301715"/>
          </a:xfrm>
        </p:grpSpPr>
        <p:sp useBgFill="1">
          <p:nvSpPr>
            <p:cNvPr id="3101" name="Graphic 10">
              <a:extLst>
                <a:ext uri="{FF2B5EF4-FFF2-40B4-BE49-F238E27FC236}">
                  <a16:creationId xmlns:a16="http://schemas.microsoft.com/office/drawing/2014/main" id="{EAFF5F08-677C-4873-9274-02B6FE751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102" name="Graphic 10">
              <a:extLst>
                <a:ext uri="{FF2B5EF4-FFF2-40B4-BE49-F238E27FC236}">
                  <a16:creationId xmlns:a16="http://schemas.microsoft.com/office/drawing/2014/main" id="{16514C65-F179-4953-B660-5FC657697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103" name="Graphic 10">
              <a:extLst>
                <a:ext uri="{FF2B5EF4-FFF2-40B4-BE49-F238E27FC236}">
                  <a16:creationId xmlns:a16="http://schemas.microsoft.com/office/drawing/2014/main" id="{DF5DA89C-9FED-4AE0-8C36-20612E77F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104" name="Oval 3103">
              <a:extLst>
                <a:ext uri="{FF2B5EF4-FFF2-40B4-BE49-F238E27FC236}">
                  <a16:creationId xmlns:a16="http://schemas.microsoft.com/office/drawing/2014/main" id="{FB98224C-F1DB-4F10-9B7F-93B86BA13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105" name="Oval 3104">
              <a:extLst>
                <a:ext uri="{FF2B5EF4-FFF2-40B4-BE49-F238E27FC236}">
                  <a16:creationId xmlns:a16="http://schemas.microsoft.com/office/drawing/2014/main" id="{9AE1FC9E-06C9-4A12-8BE7-766C3DA8B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106" name="Oval 3105">
              <a:extLst>
                <a:ext uri="{FF2B5EF4-FFF2-40B4-BE49-F238E27FC236}">
                  <a16:creationId xmlns:a16="http://schemas.microsoft.com/office/drawing/2014/main" id="{29954B75-D8C7-439C-A014-E644E3E2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useBgFill="1">
        <p:nvSpPr>
          <p:cNvPr id="3098" name="Rectangle 3097">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099" name="Rectangle 3098">
            <a:extLst>
              <a:ext uri="{FF2B5EF4-FFF2-40B4-BE49-F238E27FC236}">
                <a16:creationId xmlns:a16="http://schemas.microsoft.com/office/drawing/2014/main" id="{361EA5BB-A258-4E22-94F4-C79A44136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9" name="Title 8">
            <a:extLst>
              <a:ext uri="{FF2B5EF4-FFF2-40B4-BE49-F238E27FC236}">
                <a16:creationId xmlns:a16="http://schemas.microsoft.com/office/drawing/2014/main" id="{34CF6D46-0668-4D53-8C59-F859F6E2F309}"/>
              </a:ext>
            </a:extLst>
          </p:cNvPr>
          <p:cNvSpPr>
            <a:spLocks noGrp="1"/>
          </p:cNvSpPr>
          <p:nvPr>
            <p:ph type="ctrTitle"/>
          </p:nvPr>
        </p:nvSpPr>
        <p:spPr>
          <a:xfrm>
            <a:off x="485633" y="4068941"/>
            <a:ext cx="11137052" cy="2060866"/>
          </a:xfrm>
        </p:spPr>
        <p:txBody>
          <a:bodyPr vert="horz" lIns="91440" tIns="45720" rIns="91440" bIns="45720" rtlCol="0" anchor="ctr">
            <a:normAutofit/>
          </a:bodyPr>
          <a:lstStyle/>
          <a:p>
            <a:pPr algn="ctr"/>
            <a:r>
              <a:rPr lang="en-US" sz="4600" b="1" kern="1200" dirty="0">
                <a:solidFill>
                  <a:schemeClr val="tx1"/>
                </a:solidFill>
                <a:latin typeface="+mj-lt"/>
                <a:ea typeface="+mj-ea"/>
                <a:cs typeface="+mj-cs"/>
              </a:rPr>
              <a:t>PKT as a Strategic Thinking Organization</a:t>
            </a:r>
          </a:p>
        </p:txBody>
      </p:sp>
      <p:sp useBgFill="1">
        <p:nvSpPr>
          <p:cNvPr id="3107" name="Graphic 10">
            <a:extLst>
              <a:ext uri="{FF2B5EF4-FFF2-40B4-BE49-F238E27FC236}">
                <a16:creationId xmlns:a16="http://schemas.microsoft.com/office/drawing/2014/main" id="{458C577E-D390-48D6-B814-3CD7C58BF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109" name="Oval 3108">
            <a:extLst>
              <a:ext uri="{FF2B5EF4-FFF2-40B4-BE49-F238E27FC236}">
                <a16:creationId xmlns:a16="http://schemas.microsoft.com/office/drawing/2014/main" id="{3AD39DCE-EEB7-4449-BC75-C9674A115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pic>
        <p:nvPicPr>
          <p:cNvPr id="3074" name="Picture 2" descr="Loyola-Marymount University of Los Angeles  Held Their Annual Reunion">
            <a:extLst>
              <a:ext uri="{FF2B5EF4-FFF2-40B4-BE49-F238E27FC236}">
                <a16:creationId xmlns:a16="http://schemas.microsoft.com/office/drawing/2014/main" id="{341EABFC-3390-2CA7-42C1-A5784576BC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9717"/>
          <a:stretch/>
        </p:blipFill>
        <p:spPr bwMode="auto">
          <a:xfrm>
            <a:off x="543126" y="521542"/>
            <a:ext cx="5476681" cy="3297722"/>
          </a:xfrm>
          <a:prstGeom prst="rect">
            <a:avLst/>
          </a:prstGeom>
          <a:noFill/>
          <a:extLst>
            <a:ext uri="{909E8E84-426E-40DD-AFC4-6F175D3DCCD1}">
              <a14:hiddenFill xmlns:a14="http://schemas.microsoft.com/office/drawing/2010/main">
                <a:solidFill>
                  <a:srgbClr val="FFFFFF"/>
                </a:solidFill>
              </a14:hiddenFill>
            </a:ext>
          </a:extLst>
        </p:spPr>
      </p:pic>
      <p:sp useBgFill="1">
        <p:nvSpPr>
          <p:cNvPr id="3116" name="Oval 3115">
            <a:extLst>
              <a:ext uri="{FF2B5EF4-FFF2-40B4-BE49-F238E27FC236}">
                <a16:creationId xmlns:a16="http://schemas.microsoft.com/office/drawing/2014/main" id="{882B0357-9020-494B-9330-42745B65E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30578" y="1066800"/>
            <a:ext cx="425081" cy="42508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pic>
        <p:nvPicPr>
          <p:cNvPr id="24" name="Picture Placeholder 23" descr="x and o game">
            <a:extLst>
              <a:ext uri="{FF2B5EF4-FFF2-40B4-BE49-F238E27FC236}">
                <a16:creationId xmlns:a16="http://schemas.microsoft.com/office/drawing/2014/main" id="{AE28B949-DD41-4FAB-9BFD-9B1865AB8C09}"/>
              </a:ext>
            </a:extLst>
          </p:cNvPr>
          <p:cNvPicPr>
            <a:picLocks noGrp="1" noChangeAspect="1"/>
          </p:cNvPicPr>
          <p:nvPr>
            <p:ph type="pic" sz="quarter" idx="13"/>
          </p:nvPr>
        </p:nvPicPr>
        <p:blipFill rotWithShape="1">
          <a:blip r:embed="rId4"/>
          <a:srcRect t="17188" r="3" b="3628"/>
          <a:stretch/>
        </p:blipFill>
        <p:spPr>
          <a:xfrm>
            <a:off x="6095994" y="521542"/>
            <a:ext cx="5552660" cy="3297722"/>
          </a:xfrm>
          <a:prstGeom prst="rect">
            <a:avLst/>
          </a:prstGeom>
        </p:spPr>
      </p:pic>
      <p:sp>
        <p:nvSpPr>
          <p:cNvPr id="11" name="Date Placeholder 10">
            <a:extLst>
              <a:ext uri="{FF2B5EF4-FFF2-40B4-BE49-F238E27FC236}">
                <a16:creationId xmlns:a16="http://schemas.microsoft.com/office/drawing/2014/main" id="{078A1077-0C8F-4D90-8616-EE28EC3EF632}"/>
              </a:ext>
            </a:extLst>
          </p:cNvPr>
          <p:cNvSpPr>
            <a:spLocks noGrp="1"/>
          </p:cNvSpPr>
          <p:nvPr>
            <p:ph type="dt" sz="half" idx="10"/>
          </p:nvPr>
        </p:nvSpPr>
        <p:spPr>
          <a:xfrm>
            <a:off x="838200" y="640080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12" name="Footer Placeholder 11">
            <a:extLst>
              <a:ext uri="{FF2B5EF4-FFF2-40B4-BE49-F238E27FC236}">
                <a16:creationId xmlns:a16="http://schemas.microsoft.com/office/drawing/2014/main" id="{A90567F7-E12B-4F4E-B800-9D1435624D66}"/>
              </a:ext>
            </a:extLst>
          </p:cNvPr>
          <p:cNvSpPr>
            <a:spLocks noGrp="1"/>
          </p:cNvSpPr>
          <p:nvPr>
            <p:ph type="ftr" sz="quarter" idx="11"/>
          </p:nvPr>
        </p:nvSpPr>
        <p:spPr>
          <a:xfrm>
            <a:off x="4038600" y="640080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13" name="Slide Number Placeholder 12">
            <a:extLst>
              <a:ext uri="{FF2B5EF4-FFF2-40B4-BE49-F238E27FC236}">
                <a16:creationId xmlns:a16="http://schemas.microsoft.com/office/drawing/2014/main" id="{B9994D78-37C2-41B7-B7DD-EF7ED34BD407}"/>
              </a:ext>
            </a:extLst>
          </p:cNvPr>
          <p:cNvSpPr>
            <a:spLocks noGrp="1"/>
          </p:cNvSpPr>
          <p:nvPr>
            <p:ph type="sldNum" sz="quarter" idx="12"/>
          </p:nvPr>
        </p:nvSpPr>
        <p:spPr>
          <a:xfrm>
            <a:off x="8610600" y="640080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A5D71E-5CDF-4C93-8A75-5B916FDC5BEA}" type="slidenum">
              <a:rPr kumimoji="0" lang="en-US" sz="900" b="0" i="0" u="none" strike="noStrike" kern="1200" cap="all" spc="150" normalizeH="0" baseline="0" noProof="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9253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75ECCB-722C-8DA6-EA30-8BF376FD4C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4" name="Footer Placeholder 3">
            <a:extLst>
              <a:ext uri="{FF2B5EF4-FFF2-40B4-BE49-F238E27FC236}">
                <a16:creationId xmlns:a16="http://schemas.microsoft.com/office/drawing/2014/main" id="{FB123CFC-9A79-B0EB-DF08-A9956599EB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5" name="Slide Number Placeholder 4">
            <a:extLst>
              <a:ext uri="{FF2B5EF4-FFF2-40B4-BE49-F238E27FC236}">
                <a16:creationId xmlns:a16="http://schemas.microsoft.com/office/drawing/2014/main" id="{90CAA197-88EA-3B2B-6BD3-55DB59564E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sp>
        <p:nvSpPr>
          <p:cNvPr id="6" name="Content Placeholder 5">
            <a:extLst>
              <a:ext uri="{FF2B5EF4-FFF2-40B4-BE49-F238E27FC236}">
                <a16:creationId xmlns:a16="http://schemas.microsoft.com/office/drawing/2014/main" id="{5DACD5CC-528C-CD43-7D65-C1F41564A77F}"/>
              </a:ext>
            </a:extLst>
          </p:cNvPr>
          <p:cNvSpPr>
            <a:spLocks noGrp="1"/>
          </p:cNvSpPr>
          <p:nvPr>
            <p:ph sz="quarter" idx="13"/>
          </p:nvPr>
        </p:nvSpPr>
        <p:spPr/>
        <p:txBody>
          <a:bodyPr/>
          <a:lstStyle/>
          <a:p>
            <a:endParaRPr lang="en-US" dirty="0"/>
          </a:p>
        </p:txBody>
      </p:sp>
      <p:sp>
        <p:nvSpPr>
          <p:cNvPr id="8" name="Title 7">
            <a:extLst>
              <a:ext uri="{FF2B5EF4-FFF2-40B4-BE49-F238E27FC236}">
                <a16:creationId xmlns:a16="http://schemas.microsoft.com/office/drawing/2014/main" id="{67D5617B-3868-AA1C-910D-86E67DEC2A05}"/>
              </a:ext>
            </a:extLst>
          </p:cNvPr>
          <p:cNvSpPr>
            <a:spLocks noGrp="1"/>
          </p:cNvSpPr>
          <p:nvPr>
            <p:ph type="title"/>
          </p:nvPr>
        </p:nvSpPr>
        <p:spPr/>
        <p:txBody>
          <a:bodyPr/>
          <a:lstStyle/>
          <a:p>
            <a:endParaRPr lang="en-US" dirty="0"/>
          </a:p>
        </p:txBody>
      </p:sp>
      <p:pic>
        <p:nvPicPr>
          <p:cNvPr id="10" name="Picture 9">
            <a:extLst>
              <a:ext uri="{FF2B5EF4-FFF2-40B4-BE49-F238E27FC236}">
                <a16:creationId xmlns:a16="http://schemas.microsoft.com/office/drawing/2014/main" id="{1C8D3707-46F9-6FFC-CE47-F1C871B7C259}"/>
              </a:ext>
            </a:extLst>
          </p:cNvPr>
          <p:cNvPicPr>
            <a:picLocks noChangeAspect="1"/>
          </p:cNvPicPr>
          <p:nvPr/>
        </p:nvPicPr>
        <p:blipFill rotWithShape="1">
          <a:blip r:embed="rId2"/>
          <a:srcRect l="17314" t="12446" r="33056" b="-1038"/>
          <a:stretch/>
        </p:blipFill>
        <p:spPr>
          <a:xfrm>
            <a:off x="3028785" y="611615"/>
            <a:ext cx="5445760" cy="6075680"/>
          </a:xfrm>
          <a:prstGeom prst="rect">
            <a:avLst/>
          </a:prstGeom>
        </p:spPr>
      </p:pic>
    </p:spTree>
    <p:extLst>
      <p:ext uri="{BB962C8B-B14F-4D97-AF65-F5344CB8AC3E}">
        <p14:creationId xmlns:p14="http://schemas.microsoft.com/office/powerpoint/2010/main" val="6657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75ECCB-722C-8DA6-EA30-8BF376FD4C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4" name="Footer Placeholder 3">
            <a:extLst>
              <a:ext uri="{FF2B5EF4-FFF2-40B4-BE49-F238E27FC236}">
                <a16:creationId xmlns:a16="http://schemas.microsoft.com/office/drawing/2014/main" id="{FB123CFC-9A79-B0EB-DF08-A9956599EB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5" name="Slide Number Placeholder 4">
            <a:extLst>
              <a:ext uri="{FF2B5EF4-FFF2-40B4-BE49-F238E27FC236}">
                <a16:creationId xmlns:a16="http://schemas.microsoft.com/office/drawing/2014/main" id="{90CAA197-88EA-3B2B-6BD3-55DB59564E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sp>
        <p:nvSpPr>
          <p:cNvPr id="6" name="Content Placeholder 5">
            <a:extLst>
              <a:ext uri="{FF2B5EF4-FFF2-40B4-BE49-F238E27FC236}">
                <a16:creationId xmlns:a16="http://schemas.microsoft.com/office/drawing/2014/main" id="{5DACD5CC-528C-CD43-7D65-C1F41564A77F}"/>
              </a:ext>
            </a:extLst>
          </p:cNvPr>
          <p:cNvSpPr>
            <a:spLocks noGrp="1"/>
          </p:cNvSpPr>
          <p:nvPr>
            <p:ph sz="quarter" idx="13"/>
          </p:nvPr>
        </p:nvSpPr>
        <p:spPr/>
        <p:txBody>
          <a:bodyPr/>
          <a:lstStyle/>
          <a:p>
            <a:endParaRPr lang="en-US" dirty="0"/>
          </a:p>
        </p:txBody>
      </p:sp>
      <p:sp>
        <p:nvSpPr>
          <p:cNvPr id="8" name="Title 7">
            <a:extLst>
              <a:ext uri="{FF2B5EF4-FFF2-40B4-BE49-F238E27FC236}">
                <a16:creationId xmlns:a16="http://schemas.microsoft.com/office/drawing/2014/main" id="{82056496-19F1-8167-630D-18D0A686A96D}"/>
              </a:ext>
            </a:extLst>
          </p:cNvPr>
          <p:cNvSpPr>
            <a:spLocks noGrp="1"/>
          </p:cNvSpPr>
          <p:nvPr>
            <p:ph type="title"/>
          </p:nvPr>
        </p:nvSpPr>
        <p:spPr/>
        <p:txBody>
          <a:bodyPr/>
          <a:lstStyle/>
          <a:p>
            <a:endParaRPr lang="en-US" dirty="0"/>
          </a:p>
        </p:txBody>
      </p:sp>
      <p:pic>
        <p:nvPicPr>
          <p:cNvPr id="10" name="Picture 9">
            <a:extLst>
              <a:ext uri="{FF2B5EF4-FFF2-40B4-BE49-F238E27FC236}">
                <a16:creationId xmlns:a16="http://schemas.microsoft.com/office/drawing/2014/main" id="{2FC05820-A7BF-2D0B-2DB5-1976135DDCE6}"/>
              </a:ext>
            </a:extLst>
          </p:cNvPr>
          <p:cNvPicPr>
            <a:picLocks noChangeAspect="1"/>
          </p:cNvPicPr>
          <p:nvPr/>
        </p:nvPicPr>
        <p:blipFill>
          <a:blip r:embed="rId2"/>
          <a:stretch>
            <a:fillRect/>
          </a:stretch>
        </p:blipFill>
        <p:spPr>
          <a:xfrm>
            <a:off x="609600" y="0"/>
            <a:ext cx="10972800" cy="6858000"/>
          </a:xfrm>
          <a:prstGeom prst="rect">
            <a:avLst/>
          </a:prstGeom>
        </p:spPr>
      </p:pic>
      <p:pic>
        <p:nvPicPr>
          <p:cNvPr id="12" name="Picture 11">
            <a:extLst>
              <a:ext uri="{FF2B5EF4-FFF2-40B4-BE49-F238E27FC236}">
                <a16:creationId xmlns:a16="http://schemas.microsoft.com/office/drawing/2014/main" id="{E92C258D-CA20-3400-934F-70BDF5C9111A}"/>
              </a:ext>
            </a:extLst>
          </p:cNvPr>
          <p:cNvPicPr>
            <a:picLocks noChangeAspect="1"/>
          </p:cNvPicPr>
          <p:nvPr/>
        </p:nvPicPr>
        <p:blipFill>
          <a:blip r:embed="rId3"/>
          <a:stretch>
            <a:fillRect/>
          </a:stretch>
        </p:blipFill>
        <p:spPr>
          <a:xfrm>
            <a:off x="589973" y="544786"/>
            <a:ext cx="10972800" cy="6858000"/>
          </a:xfrm>
          <a:prstGeom prst="rect">
            <a:avLst/>
          </a:prstGeom>
        </p:spPr>
      </p:pic>
      <p:pic>
        <p:nvPicPr>
          <p:cNvPr id="14" name="Picture 13">
            <a:extLst>
              <a:ext uri="{FF2B5EF4-FFF2-40B4-BE49-F238E27FC236}">
                <a16:creationId xmlns:a16="http://schemas.microsoft.com/office/drawing/2014/main" id="{D3A3C8D8-7349-6D4D-AF78-32EC51881ECA}"/>
              </a:ext>
            </a:extLst>
          </p:cNvPr>
          <p:cNvPicPr>
            <a:picLocks noChangeAspect="1"/>
          </p:cNvPicPr>
          <p:nvPr/>
        </p:nvPicPr>
        <p:blipFill>
          <a:blip r:embed="rId4"/>
          <a:stretch>
            <a:fillRect/>
          </a:stretch>
        </p:blipFill>
        <p:spPr>
          <a:xfrm>
            <a:off x="609600" y="0"/>
            <a:ext cx="10972800" cy="6858000"/>
          </a:xfrm>
          <a:prstGeom prst="rect">
            <a:avLst/>
          </a:prstGeom>
        </p:spPr>
      </p:pic>
    </p:spTree>
    <p:extLst>
      <p:ext uri="{BB962C8B-B14F-4D97-AF65-F5344CB8AC3E}">
        <p14:creationId xmlns:p14="http://schemas.microsoft.com/office/powerpoint/2010/main" val="77810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EDF5BD-C38D-A8DB-ACF6-C9E0BB5D1D48}"/>
              </a:ext>
            </a:extLst>
          </p:cNvPr>
          <p:cNvSpPr>
            <a:spLocks noGrp="1"/>
          </p:cNvSpPr>
          <p:nvPr>
            <p:ph type="body" sz="quarter" idx="15"/>
          </p:nvPr>
        </p:nvSpPr>
        <p:spPr/>
        <p:txBody>
          <a:bodyPr/>
          <a:lstStyle/>
          <a:p>
            <a:endParaRPr lang="en-US" dirty="0"/>
          </a:p>
        </p:txBody>
      </p:sp>
      <p:sp>
        <p:nvSpPr>
          <p:cNvPr id="5" name="Date Placeholder 4">
            <a:extLst>
              <a:ext uri="{FF2B5EF4-FFF2-40B4-BE49-F238E27FC236}">
                <a16:creationId xmlns:a16="http://schemas.microsoft.com/office/drawing/2014/main" id="{A8A31929-30D0-04CF-92EA-766698E88F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6" name="Footer Placeholder 5">
            <a:extLst>
              <a:ext uri="{FF2B5EF4-FFF2-40B4-BE49-F238E27FC236}">
                <a16:creationId xmlns:a16="http://schemas.microsoft.com/office/drawing/2014/main" id="{775768FD-A635-2B4F-B0FF-262046E9EC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7" name="Slide Number Placeholder 6">
            <a:extLst>
              <a:ext uri="{FF2B5EF4-FFF2-40B4-BE49-F238E27FC236}">
                <a16:creationId xmlns:a16="http://schemas.microsoft.com/office/drawing/2014/main" id="{F3C7E968-21CA-271B-6633-A99B49C4E1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sp>
        <p:nvSpPr>
          <p:cNvPr id="11" name="Picture Placeholder 10">
            <a:extLst>
              <a:ext uri="{FF2B5EF4-FFF2-40B4-BE49-F238E27FC236}">
                <a16:creationId xmlns:a16="http://schemas.microsoft.com/office/drawing/2014/main" id="{2194414E-9F3B-94CC-8E25-EF592F33418C}"/>
              </a:ext>
            </a:extLst>
          </p:cNvPr>
          <p:cNvSpPr>
            <a:spLocks noGrp="1"/>
          </p:cNvSpPr>
          <p:nvPr>
            <p:ph type="pic" sz="quarter" idx="13"/>
          </p:nvPr>
        </p:nvSpPr>
        <p:spPr/>
        <p:txBody>
          <a:bodyPr/>
          <a:lstStyle/>
          <a:p>
            <a:endParaRPr lang="en-US" dirty="0"/>
          </a:p>
        </p:txBody>
      </p:sp>
      <p:pic>
        <p:nvPicPr>
          <p:cNvPr id="13" name="Picture 12">
            <a:extLst>
              <a:ext uri="{FF2B5EF4-FFF2-40B4-BE49-F238E27FC236}">
                <a16:creationId xmlns:a16="http://schemas.microsoft.com/office/drawing/2014/main" id="{386264EE-4DD6-A958-FE61-11D963F51B2E}"/>
              </a:ext>
            </a:extLst>
          </p:cNvPr>
          <p:cNvPicPr>
            <a:picLocks noChangeAspect="1"/>
          </p:cNvPicPr>
          <p:nvPr/>
        </p:nvPicPr>
        <p:blipFill>
          <a:blip r:embed="rId2"/>
          <a:stretch>
            <a:fillRect/>
          </a:stretch>
        </p:blipFill>
        <p:spPr>
          <a:xfrm>
            <a:off x="542926" y="0"/>
            <a:ext cx="11212194" cy="6858000"/>
          </a:xfrm>
          <a:prstGeom prst="rect">
            <a:avLst/>
          </a:prstGeom>
        </p:spPr>
      </p:pic>
    </p:spTree>
    <p:extLst>
      <p:ext uri="{BB962C8B-B14F-4D97-AF65-F5344CB8AC3E}">
        <p14:creationId xmlns:p14="http://schemas.microsoft.com/office/powerpoint/2010/main" val="3982016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990" y="62886"/>
            <a:ext cx="11708355" cy="6301715"/>
            <a:chOff x="175990" y="62886"/>
            <a:chExt cx="11708355" cy="6301715"/>
          </a:xfrm>
        </p:grpSpPr>
        <p:sp useBgFill="1">
          <p:nvSpPr>
            <p:cNvPr id="34" name="Graphic 10">
              <a:extLst>
                <a:ext uri="{FF2B5EF4-FFF2-40B4-BE49-F238E27FC236}">
                  <a16:creationId xmlns:a16="http://schemas.microsoft.com/office/drawing/2014/main" id="{EAFF5F08-677C-4873-9274-02B6FE751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5" name="Graphic 10">
              <a:extLst>
                <a:ext uri="{FF2B5EF4-FFF2-40B4-BE49-F238E27FC236}">
                  <a16:creationId xmlns:a16="http://schemas.microsoft.com/office/drawing/2014/main" id="{16514C65-F179-4953-B660-5FC657697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6" name="Graphic 10">
              <a:extLst>
                <a:ext uri="{FF2B5EF4-FFF2-40B4-BE49-F238E27FC236}">
                  <a16:creationId xmlns:a16="http://schemas.microsoft.com/office/drawing/2014/main" id="{DF5DA89C-9FED-4AE0-8C36-20612E77F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7" name="Oval 36">
              <a:extLst>
                <a:ext uri="{FF2B5EF4-FFF2-40B4-BE49-F238E27FC236}">
                  <a16:creationId xmlns:a16="http://schemas.microsoft.com/office/drawing/2014/main" id="{FB98224C-F1DB-4F10-9B7F-93B86BA13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8" name="Oval 37">
              <a:extLst>
                <a:ext uri="{FF2B5EF4-FFF2-40B4-BE49-F238E27FC236}">
                  <a16:creationId xmlns:a16="http://schemas.microsoft.com/office/drawing/2014/main" id="{9AE1FC9E-06C9-4A12-8BE7-766C3DA8B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39" name="Oval 38">
              <a:extLst>
                <a:ext uri="{FF2B5EF4-FFF2-40B4-BE49-F238E27FC236}">
                  <a16:creationId xmlns:a16="http://schemas.microsoft.com/office/drawing/2014/main" id="{29954B75-D8C7-439C-A014-E644E3E2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useBgFill="1">
        <p:nvSpPr>
          <p:cNvPr id="41" name="Rectangle 4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43" name="Rectangle 42">
            <a:extLst>
              <a:ext uri="{FF2B5EF4-FFF2-40B4-BE49-F238E27FC236}">
                <a16:creationId xmlns:a16="http://schemas.microsoft.com/office/drawing/2014/main" id="{361EA5BB-A258-4E22-94F4-C79A44136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nvGrpSpPr>
          <p:cNvPr id="45" name="Group 44">
            <a:extLst>
              <a:ext uri="{FF2B5EF4-FFF2-40B4-BE49-F238E27FC236}">
                <a16:creationId xmlns:a16="http://schemas.microsoft.com/office/drawing/2014/main" id="{FEB69E32-0D3D-4DE2-9B1A-9F77C5D2F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4240" y="434476"/>
            <a:ext cx="11576646" cy="6088270"/>
            <a:chOff x="364240" y="434476"/>
            <a:chExt cx="11576646" cy="6088270"/>
          </a:xfrm>
        </p:grpSpPr>
        <p:sp useBgFill="1">
          <p:nvSpPr>
            <p:cNvPr id="46" name="Oval 45">
              <a:extLst>
                <a:ext uri="{FF2B5EF4-FFF2-40B4-BE49-F238E27FC236}">
                  <a16:creationId xmlns:a16="http://schemas.microsoft.com/office/drawing/2014/main" id="{C353743F-F369-444E-864B-E7CDAA32F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10275699" y="5334000"/>
              <a:ext cx="217094" cy="217094"/>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47" name="Oval 46">
              <a:extLst>
                <a:ext uri="{FF2B5EF4-FFF2-40B4-BE49-F238E27FC236}">
                  <a16:creationId xmlns:a16="http://schemas.microsoft.com/office/drawing/2014/main" id="{DCCB6070-ECD7-4618-959E-F6BB97A1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364240" y="434476"/>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48" name="Graphic 10">
              <a:extLst>
                <a:ext uri="{FF2B5EF4-FFF2-40B4-BE49-F238E27FC236}">
                  <a16:creationId xmlns:a16="http://schemas.microsoft.com/office/drawing/2014/main" id="{63BD5B90-9F91-453B-909F-D7ABC2DED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flipH="1">
              <a:off x="10766717" y="5348577"/>
              <a:ext cx="1174169" cy="117416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28" name="Title 27">
            <a:extLst>
              <a:ext uri="{FF2B5EF4-FFF2-40B4-BE49-F238E27FC236}">
                <a16:creationId xmlns:a16="http://schemas.microsoft.com/office/drawing/2014/main" id="{C4B94690-44FD-40A0-BE39-76970D06058F}"/>
              </a:ext>
            </a:extLst>
          </p:cNvPr>
          <p:cNvSpPr>
            <a:spLocks noGrp="1"/>
          </p:cNvSpPr>
          <p:nvPr>
            <p:ph type="title"/>
          </p:nvPr>
        </p:nvSpPr>
        <p:spPr>
          <a:xfrm>
            <a:off x="7696200" y="569593"/>
            <a:ext cx="3937198" cy="3469007"/>
          </a:xfrm>
        </p:spPr>
        <p:txBody>
          <a:bodyPr vert="horz" lIns="91440" tIns="45720" rIns="91440" bIns="45720" rtlCol="0" anchor="b">
            <a:normAutofit/>
          </a:bodyPr>
          <a:lstStyle/>
          <a:p>
            <a:pPr>
              <a:lnSpc>
                <a:spcPct val="90000"/>
              </a:lnSpc>
              <a:spcBef>
                <a:spcPct val="0"/>
              </a:spcBef>
            </a:pPr>
            <a:r>
              <a:rPr lang="en-US" sz="5400" kern="1200" dirty="0">
                <a:solidFill>
                  <a:srgbClr val="FFCC00"/>
                </a:solidFill>
                <a:latin typeface="+mj-lt"/>
                <a:ea typeface="+mj-ea"/>
                <a:cs typeface="+mj-cs"/>
              </a:rPr>
              <a:t>Challenges to strategic approach for PKT</a:t>
            </a:r>
          </a:p>
        </p:txBody>
      </p:sp>
      <p:sp>
        <p:nvSpPr>
          <p:cNvPr id="23" name="Text Placeholder 22">
            <a:extLst>
              <a:ext uri="{FF2B5EF4-FFF2-40B4-BE49-F238E27FC236}">
                <a16:creationId xmlns:a16="http://schemas.microsoft.com/office/drawing/2014/main" id="{94275CF4-52B5-4C75-80B8-B7B904A28E92}"/>
              </a:ext>
            </a:extLst>
          </p:cNvPr>
          <p:cNvSpPr>
            <a:spLocks noGrp="1"/>
          </p:cNvSpPr>
          <p:nvPr>
            <p:ph type="body" sz="quarter" idx="15"/>
          </p:nvPr>
        </p:nvSpPr>
        <p:spPr>
          <a:xfrm>
            <a:off x="7696200" y="4191000"/>
            <a:ext cx="3937198" cy="2117724"/>
          </a:xfrm>
        </p:spPr>
        <p:txBody>
          <a:bodyPr vert="horz" lIns="91440" tIns="45720" rIns="91440" bIns="45720" rtlCol="0" anchor="t">
            <a:normAutofit/>
          </a:bodyPr>
          <a:lstStyle/>
          <a:p>
            <a:r>
              <a:rPr lang="en-US" sz="2200" kern="1200" dirty="0">
                <a:latin typeface="+mn-lt"/>
                <a:ea typeface="+mn-ea"/>
                <a:cs typeface="+mn-cs"/>
              </a:rPr>
              <a:t>Identifying Opportunities</a:t>
            </a:r>
          </a:p>
        </p:txBody>
      </p:sp>
      <p:pic>
        <p:nvPicPr>
          <p:cNvPr id="20" name="Picture Placeholder 19" descr="Close up of white chess pieces">
            <a:extLst>
              <a:ext uri="{FF2B5EF4-FFF2-40B4-BE49-F238E27FC236}">
                <a16:creationId xmlns:a16="http://schemas.microsoft.com/office/drawing/2014/main" id="{98A4E127-620B-4BE3-A60C-F4C11B911E36}"/>
              </a:ext>
            </a:extLst>
          </p:cNvPr>
          <p:cNvPicPr>
            <a:picLocks noGrp="1" noChangeAspect="1"/>
          </p:cNvPicPr>
          <p:nvPr>
            <p:ph type="pic" sz="quarter" idx="13"/>
          </p:nvPr>
        </p:nvPicPr>
        <p:blipFill rotWithShape="1">
          <a:blip r:embed="rId3"/>
          <a:srcRect t="7429" b="7429"/>
          <a:stretch/>
        </p:blipFill>
        <p:spPr>
          <a:xfrm>
            <a:off x="694007" y="1579366"/>
            <a:ext cx="6689185" cy="3801616"/>
          </a:xfrm>
          <a:prstGeom prst="rect">
            <a:avLst/>
          </a:prstGeom>
        </p:spPr>
      </p:pic>
      <p:sp>
        <p:nvSpPr>
          <p:cNvPr id="17" name="Date Placeholder 16">
            <a:extLst>
              <a:ext uri="{FF2B5EF4-FFF2-40B4-BE49-F238E27FC236}">
                <a16:creationId xmlns:a16="http://schemas.microsoft.com/office/drawing/2014/main" id="{41B8265F-0335-46B8-85FE-5DC71808AEA0}"/>
              </a:ext>
            </a:extLst>
          </p:cNvPr>
          <p:cNvSpPr>
            <a:spLocks noGrp="1"/>
          </p:cNvSpPr>
          <p:nvPr>
            <p:ph type="dt" sz="half" idx="10"/>
          </p:nvPr>
        </p:nvSpPr>
        <p:spPr>
          <a:xfrm>
            <a:off x="838200" y="640080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18" name="Footer Placeholder 17">
            <a:extLst>
              <a:ext uri="{FF2B5EF4-FFF2-40B4-BE49-F238E27FC236}">
                <a16:creationId xmlns:a16="http://schemas.microsoft.com/office/drawing/2014/main" id="{ABA360C0-316D-4AA4-BD9B-08EC4999FA91}"/>
              </a:ext>
            </a:extLst>
          </p:cNvPr>
          <p:cNvSpPr>
            <a:spLocks noGrp="1"/>
          </p:cNvSpPr>
          <p:nvPr>
            <p:ph type="ftr" sz="quarter" idx="11"/>
          </p:nvPr>
        </p:nvSpPr>
        <p:spPr>
          <a:xfrm>
            <a:off x="4038600" y="640080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19" name="Slide Number Placeholder 18">
            <a:extLst>
              <a:ext uri="{FF2B5EF4-FFF2-40B4-BE49-F238E27FC236}">
                <a16:creationId xmlns:a16="http://schemas.microsoft.com/office/drawing/2014/main" id="{E01D7E41-2095-436E-9D1D-D70C312D2694}"/>
              </a:ext>
            </a:extLst>
          </p:cNvPr>
          <p:cNvSpPr>
            <a:spLocks noGrp="1"/>
          </p:cNvSpPr>
          <p:nvPr>
            <p:ph type="sldNum" sz="quarter" idx="12"/>
          </p:nvPr>
        </p:nvSpPr>
        <p:spPr>
          <a:xfrm>
            <a:off x="8610600" y="640080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779304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BF00274-58B0-4B5F-A440-AEB4BC1DE48B}"/>
              </a:ext>
            </a:extLst>
          </p:cNvPr>
          <p:cNvSpPr>
            <a:spLocks noGrp="1"/>
          </p:cNvSpPr>
          <p:nvPr>
            <p:ph type="title"/>
          </p:nvPr>
        </p:nvSpPr>
        <p:spPr>
          <a:xfrm>
            <a:off x="324465" y="665710"/>
            <a:ext cx="11238347" cy="3670316"/>
          </a:xfrm>
        </p:spPr>
        <p:txBody>
          <a:bodyPr>
            <a:normAutofit fontScale="90000"/>
          </a:bodyPr>
          <a:lstStyle/>
          <a:p>
            <a:r>
              <a:rPr lang="en-US" dirty="0">
                <a:solidFill>
                  <a:srgbClr val="FFCC00"/>
                </a:solidFill>
              </a:rPr>
              <a:t>Resources</a:t>
            </a:r>
            <a:br>
              <a:rPr lang="en-US" dirty="0">
                <a:solidFill>
                  <a:srgbClr val="FFCC00"/>
                </a:solidFill>
              </a:rPr>
            </a:br>
            <a:r>
              <a:rPr lang="en-US" dirty="0">
                <a:solidFill>
                  <a:srgbClr val="FFCC00"/>
                </a:solidFill>
              </a:rPr>
              <a:t>Capacity</a:t>
            </a:r>
            <a:br>
              <a:rPr lang="en-US" dirty="0">
                <a:solidFill>
                  <a:srgbClr val="FFCC00"/>
                </a:solidFill>
              </a:rPr>
            </a:br>
            <a:r>
              <a:rPr lang="en-US" dirty="0">
                <a:solidFill>
                  <a:srgbClr val="FFCC00"/>
                </a:solidFill>
              </a:rPr>
              <a:t>Communication</a:t>
            </a:r>
            <a:br>
              <a:rPr lang="en-US" dirty="0">
                <a:solidFill>
                  <a:srgbClr val="FFCC00"/>
                </a:solidFill>
              </a:rPr>
            </a:br>
            <a:r>
              <a:rPr lang="en-US" dirty="0">
                <a:solidFill>
                  <a:srgbClr val="FFCC00"/>
                </a:solidFill>
              </a:rPr>
              <a:t>Commitment</a:t>
            </a:r>
            <a:br>
              <a:rPr lang="en-US" dirty="0">
                <a:solidFill>
                  <a:srgbClr val="FFCC00"/>
                </a:solidFill>
              </a:rPr>
            </a:br>
            <a:r>
              <a:rPr lang="en-US" dirty="0">
                <a:solidFill>
                  <a:srgbClr val="FFCC00"/>
                </a:solidFill>
              </a:rPr>
              <a:t>Creativity </a:t>
            </a:r>
            <a:br>
              <a:rPr lang="en-US" dirty="0">
                <a:solidFill>
                  <a:srgbClr val="FFCC00"/>
                </a:solidFill>
              </a:rPr>
            </a:br>
            <a:r>
              <a:rPr lang="en-US" dirty="0">
                <a:solidFill>
                  <a:srgbClr val="FFCC00"/>
                </a:solidFill>
              </a:rPr>
              <a:t>Progress</a:t>
            </a:r>
          </a:p>
        </p:txBody>
      </p:sp>
      <p:sp>
        <p:nvSpPr>
          <p:cNvPr id="13" name="Date Placeholder 12">
            <a:extLst>
              <a:ext uri="{FF2B5EF4-FFF2-40B4-BE49-F238E27FC236}">
                <a16:creationId xmlns:a16="http://schemas.microsoft.com/office/drawing/2014/main" id="{16D38BCC-7EC3-40A8-BEB0-9776AA478BB2}"/>
              </a:ext>
            </a:extLst>
          </p:cNvPr>
          <p:cNvSpPr>
            <a:spLocks noGrp="1"/>
          </p:cNvSpPr>
          <p:nvPr>
            <p:ph type="dt" sz="half" idx="10"/>
          </p:nvPr>
        </p:nvSpPr>
        <p:spPr>
          <a:xfrm>
            <a:off x="838200" y="64008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19" name="Slide Number Placeholder 18">
            <a:extLst>
              <a:ext uri="{FF2B5EF4-FFF2-40B4-BE49-F238E27FC236}">
                <a16:creationId xmlns:a16="http://schemas.microsoft.com/office/drawing/2014/main" id="{7A6642A3-9BB0-4B52-BD06-47FF8A2F9F9C}"/>
              </a:ext>
            </a:extLst>
          </p:cNvPr>
          <p:cNvSpPr>
            <a:spLocks noGrp="1"/>
          </p:cNvSpPr>
          <p:nvPr>
            <p:ph type="sldNum" sz="quarter" idx="12"/>
          </p:nvPr>
        </p:nvSpPr>
        <p:spPr>
          <a:xfrm>
            <a:off x="8610600" y="64008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sp useBgFill="1">
        <p:nvSpPr>
          <p:cNvPr id="12" name="Oval 11">
            <a:extLst>
              <a:ext uri="{FF2B5EF4-FFF2-40B4-BE49-F238E27FC236}">
                <a16:creationId xmlns:a16="http://schemas.microsoft.com/office/drawing/2014/main" id="{918C23BF-2500-45DF-A596-0FF5E4641EF9}"/>
              </a:ext>
              <a:ext uri="{C183D7F6-B498-43B3-948B-1728B52AA6E4}">
                <adec:decorative xmlns:adec="http://schemas.microsoft.com/office/drawing/2017/decorative" val="1"/>
              </a:ext>
            </a:extLst>
          </p:cNvPr>
          <p:cNvSpPr/>
          <p:nvPr/>
        </p:nvSpPr>
        <p:spPr>
          <a:xfrm rot="10800000">
            <a:off x="11474676" y="5428705"/>
            <a:ext cx="425081" cy="42508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pic>
        <p:nvPicPr>
          <p:cNvPr id="4098" name="Picture 2" descr="1,350 Whats Next Stock Photos - Free &amp; Royalty-Free Stock Photos from  Dreamstime">
            <a:extLst>
              <a:ext uri="{FF2B5EF4-FFF2-40B4-BE49-F238E27FC236}">
                <a16:creationId xmlns:a16="http://schemas.microsoft.com/office/drawing/2014/main" id="{184188B7-B267-F19F-8BCF-C115A98B2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310" y="3289207"/>
            <a:ext cx="3153082" cy="207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900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990" y="62886"/>
            <a:ext cx="11708355" cy="6301715"/>
            <a:chOff x="175990" y="62886"/>
            <a:chExt cx="11708355" cy="6301715"/>
          </a:xfrm>
        </p:grpSpPr>
        <p:sp useBgFill="1">
          <p:nvSpPr>
            <p:cNvPr id="1032" name="Graphic 10">
              <a:extLst>
                <a:ext uri="{FF2B5EF4-FFF2-40B4-BE49-F238E27FC236}">
                  <a16:creationId xmlns:a16="http://schemas.microsoft.com/office/drawing/2014/main" id="{EAFF5F08-677C-4873-9274-02B6FE751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1033" name="Graphic 10">
              <a:extLst>
                <a:ext uri="{FF2B5EF4-FFF2-40B4-BE49-F238E27FC236}">
                  <a16:creationId xmlns:a16="http://schemas.microsoft.com/office/drawing/2014/main" id="{16514C65-F179-4953-B660-5FC657697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1034" name="Graphic 10">
              <a:extLst>
                <a:ext uri="{FF2B5EF4-FFF2-40B4-BE49-F238E27FC236}">
                  <a16:creationId xmlns:a16="http://schemas.microsoft.com/office/drawing/2014/main" id="{DF5DA89C-9FED-4AE0-8C36-20612E77F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1035" name="Oval 1034">
              <a:extLst>
                <a:ext uri="{FF2B5EF4-FFF2-40B4-BE49-F238E27FC236}">
                  <a16:creationId xmlns:a16="http://schemas.microsoft.com/office/drawing/2014/main" id="{FB98224C-F1DB-4F10-9B7F-93B86BA13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1036" name="Oval 1035">
              <a:extLst>
                <a:ext uri="{FF2B5EF4-FFF2-40B4-BE49-F238E27FC236}">
                  <a16:creationId xmlns:a16="http://schemas.microsoft.com/office/drawing/2014/main" id="{9AE1FC9E-06C9-4A12-8BE7-766C3DA8B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1037" name="Oval 1036">
              <a:extLst>
                <a:ext uri="{FF2B5EF4-FFF2-40B4-BE49-F238E27FC236}">
                  <a16:creationId xmlns:a16="http://schemas.microsoft.com/office/drawing/2014/main" id="{29954B75-D8C7-439C-A014-E644E3E2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useBgFill="1">
        <p:nvSpPr>
          <p:cNvPr id="1039" name="Rectangle 103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1041" name="Rectangle 1040">
            <a:extLst>
              <a:ext uri="{FF2B5EF4-FFF2-40B4-BE49-F238E27FC236}">
                <a16:creationId xmlns:a16="http://schemas.microsoft.com/office/drawing/2014/main" id="{361EA5BB-A258-4E22-94F4-C79A44136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nvGrpSpPr>
          <p:cNvPr id="1043" name="Group 1042">
            <a:extLst>
              <a:ext uri="{FF2B5EF4-FFF2-40B4-BE49-F238E27FC236}">
                <a16:creationId xmlns:a16="http://schemas.microsoft.com/office/drawing/2014/main" id="{AF7B2BB7-8E22-4794-9BDE-B71129D77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7697" y="189413"/>
            <a:ext cx="2019905" cy="1778845"/>
            <a:chOff x="207697" y="189413"/>
            <a:chExt cx="2019905" cy="1778845"/>
          </a:xfrm>
        </p:grpSpPr>
        <p:sp useBgFill="1">
          <p:nvSpPr>
            <p:cNvPr id="1044" name="Graphic 10">
              <a:extLst>
                <a:ext uri="{FF2B5EF4-FFF2-40B4-BE49-F238E27FC236}">
                  <a16:creationId xmlns:a16="http://schemas.microsoft.com/office/drawing/2014/main" id="{F2CC297A-905C-42B8-BFEC-55FB2FCF2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207697" y="189413"/>
              <a:ext cx="1261009" cy="126100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1045" name="Oval 1044">
              <a:extLst>
                <a:ext uri="{FF2B5EF4-FFF2-40B4-BE49-F238E27FC236}">
                  <a16:creationId xmlns:a16="http://schemas.microsoft.com/office/drawing/2014/main" id="{895FAF0E-8EDF-4055-9578-394F1ACB3C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89661" y="1671181"/>
              <a:ext cx="297077" cy="297077"/>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useBgFill="1">
          <p:nvSpPr>
            <p:cNvPr id="1046" name="Oval 1045">
              <a:extLst>
                <a:ext uri="{FF2B5EF4-FFF2-40B4-BE49-F238E27FC236}">
                  <a16:creationId xmlns:a16="http://schemas.microsoft.com/office/drawing/2014/main" id="{AEC4BAA7-1F27-4F25-9D16-9099BF9AC7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2017290" y="592943"/>
              <a:ext cx="210312" cy="210312"/>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2" name="Title 1">
            <a:extLst>
              <a:ext uri="{FF2B5EF4-FFF2-40B4-BE49-F238E27FC236}">
                <a16:creationId xmlns:a16="http://schemas.microsoft.com/office/drawing/2014/main" id="{B9867304-691A-7279-C3F1-11309862A5F7}"/>
              </a:ext>
            </a:extLst>
          </p:cNvPr>
          <p:cNvSpPr>
            <a:spLocks noGrp="1"/>
          </p:cNvSpPr>
          <p:nvPr>
            <p:ph type="title"/>
          </p:nvPr>
        </p:nvSpPr>
        <p:spPr>
          <a:xfrm>
            <a:off x="485635" y="728905"/>
            <a:ext cx="3933965" cy="3184274"/>
          </a:xfrm>
        </p:spPr>
        <p:txBody>
          <a:bodyPr vert="horz" lIns="91440" tIns="45720" rIns="91440" bIns="45720" rtlCol="0" anchor="b">
            <a:normAutofit/>
          </a:bodyPr>
          <a:lstStyle/>
          <a:p>
            <a:pPr>
              <a:lnSpc>
                <a:spcPct val="90000"/>
              </a:lnSpc>
              <a:spcBef>
                <a:spcPct val="0"/>
              </a:spcBef>
            </a:pPr>
            <a:r>
              <a:rPr lang="en-US" sz="5400" kern="1200" dirty="0">
                <a:solidFill>
                  <a:schemeClr val="tx1"/>
                </a:solidFill>
                <a:latin typeface="+mj-lt"/>
                <a:ea typeface="+mj-ea"/>
                <a:cs typeface="+mj-cs"/>
              </a:rPr>
              <a:t>The Future: Synergy</a:t>
            </a:r>
            <a:br>
              <a:rPr lang="en-US" sz="5400" kern="1200" dirty="0">
                <a:solidFill>
                  <a:schemeClr val="tx1"/>
                </a:solidFill>
                <a:latin typeface="+mj-lt"/>
                <a:ea typeface="+mj-ea"/>
                <a:cs typeface="+mj-cs"/>
              </a:rPr>
            </a:b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pic>
        <p:nvPicPr>
          <p:cNvPr id="1026" name="Picture 2" descr="Stephen R. Covey quote | Stephen covey quotes, Teacher quotes  inspirational, Inspirational quotes">
            <a:extLst>
              <a:ext uri="{FF2B5EF4-FFF2-40B4-BE49-F238E27FC236}">
                <a16:creationId xmlns:a16="http://schemas.microsoft.com/office/drawing/2014/main" id="{47DF3B0F-AA03-5574-2DD7-DC4AB47071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9817" y="575425"/>
            <a:ext cx="5195550" cy="574917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48" name="Oval 1047">
            <a:extLst>
              <a:ext uri="{FF2B5EF4-FFF2-40B4-BE49-F238E27FC236}">
                <a16:creationId xmlns:a16="http://schemas.microsoft.com/office/drawing/2014/main" id="{8333FD0A-502E-4A24-8E99-5496F09DC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70962" y="5630260"/>
            <a:ext cx="355414" cy="355414"/>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5" name="Date Placeholder 4">
            <a:extLst>
              <a:ext uri="{FF2B5EF4-FFF2-40B4-BE49-F238E27FC236}">
                <a16:creationId xmlns:a16="http://schemas.microsoft.com/office/drawing/2014/main" id="{3C614A2A-EC10-2973-5E00-99921DE3C2F8}"/>
              </a:ext>
            </a:extLst>
          </p:cNvPr>
          <p:cNvSpPr>
            <a:spLocks noGrp="1"/>
          </p:cNvSpPr>
          <p:nvPr>
            <p:ph type="dt" sz="half" idx="10"/>
          </p:nvPr>
        </p:nvSpPr>
        <p:spPr>
          <a:xfrm>
            <a:off x="838200" y="6400800"/>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2/2/20XX</a:t>
            </a:r>
          </a:p>
        </p:txBody>
      </p:sp>
      <p:sp>
        <p:nvSpPr>
          <p:cNvPr id="6" name="Footer Placeholder 5">
            <a:extLst>
              <a:ext uri="{FF2B5EF4-FFF2-40B4-BE49-F238E27FC236}">
                <a16:creationId xmlns:a16="http://schemas.microsoft.com/office/drawing/2014/main" id="{E166E565-EDE9-2DC3-00A1-FC3B3B47C303}"/>
              </a:ext>
            </a:extLst>
          </p:cNvPr>
          <p:cNvSpPr>
            <a:spLocks noGrp="1"/>
          </p:cNvSpPr>
          <p:nvPr>
            <p:ph type="ftr" sz="quarter" idx="11"/>
          </p:nvPr>
        </p:nvSpPr>
        <p:spPr>
          <a:xfrm>
            <a:off x="4038600" y="640080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rPr>
              <a:t>PRESENTATION TITLE</a:t>
            </a:r>
          </a:p>
        </p:txBody>
      </p:sp>
      <p:sp>
        <p:nvSpPr>
          <p:cNvPr id="7" name="Slide Number Placeholder 6">
            <a:extLst>
              <a:ext uri="{FF2B5EF4-FFF2-40B4-BE49-F238E27FC236}">
                <a16:creationId xmlns:a16="http://schemas.microsoft.com/office/drawing/2014/main" id="{8AB11493-C593-1543-0D8D-CA14F27E3DDD}"/>
              </a:ext>
            </a:extLst>
          </p:cNvPr>
          <p:cNvSpPr>
            <a:spLocks noGrp="1"/>
          </p:cNvSpPr>
          <p:nvPr>
            <p:ph type="sldNum" sz="quarter" idx="12"/>
          </p:nvPr>
        </p:nvSpPr>
        <p:spPr>
          <a:xfrm>
            <a:off x="8610600" y="640080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A5D71E-5CDF-4C93-8A75-5B916FDC5BEA}" type="slidenum">
              <a:rPr kumimoji="0" lang="en-US" sz="900" b="0" i="0" u="none" strike="noStrike" kern="1200" cap="all" spc="15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900" b="0" i="0" u="none" strike="noStrike" kern="1200" cap="all" spc="150" normalizeH="0" baseline="0" noProof="0" dirty="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65316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FB12-7952-869C-BD5E-D287C77795DF}"/>
              </a:ext>
            </a:extLst>
          </p:cNvPr>
          <p:cNvSpPr>
            <a:spLocks noGrp="1"/>
          </p:cNvSpPr>
          <p:nvPr>
            <p:ph type="title"/>
          </p:nvPr>
        </p:nvSpPr>
        <p:spPr/>
        <p:txBody>
          <a:bodyPr/>
          <a:lstStyle/>
          <a:p>
            <a:r>
              <a:rPr lang="en-US" dirty="0"/>
              <a:t>Highlights from Sessions 1-3</a:t>
            </a:r>
          </a:p>
        </p:txBody>
      </p:sp>
      <p:sp>
        <p:nvSpPr>
          <p:cNvPr id="3" name="Content Placeholder 2">
            <a:extLst>
              <a:ext uri="{FF2B5EF4-FFF2-40B4-BE49-F238E27FC236}">
                <a16:creationId xmlns:a16="http://schemas.microsoft.com/office/drawing/2014/main" id="{D12A8A2F-B501-CEC1-5F6B-9FAB61848559}"/>
              </a:ext>
            </a:extLst>
          </p:cNvPr>
          <p:cNvSpPr>
            <a:spLocks noGrp="1"/>
          </p:cNvSpPr>
          <p:nvPr>
            <p:ph idx="1"/>
          </p:nvPr>
        </p:nvSpPr>
        <p:spPr>
          <a:xfrm>
            <a:off x="739037" y="1351981"/>
            <a:ext cx="11148164" cy="4898507"/>
          </a:xfrm>
        </p:spPr>
        <p:txBody>
          <a:bodyPr>
            <a:normAutofit/>
          </a:bodyPr>
          <a:lstStyle/>
          <a:p>
            <a:pPr marL="685800" indent="-457200">
              <a:lnSpc>
                <a:spcPct val="100000"/>
              </a:lnSpc>
              <a:spcBef>
                <a:spcPts val="0"/>
              </a:spcBef>
              <a:spcAft>
                <a:spcPts val="0"/>
              </a:spcAft>
              <a:buFont typeface="Arial" panose="020B0604020202020204" pitchFamily="34" charset="0"/>
              <a:buChar char="•"/>
            </a:pPr>
            <a:r>
              <a:rPr lang="en-US" dirty="0">
                <a:latin typeface="Arial" panose="020B0604020202020204" pitchFamily="34" charset="0"/>
              </a:rPr>
              <a:t>Begin with Quo Vadis, “Where are you going?”</a:t>
            </a:r>
          </a:p>
          <a:p>
            <a:pPr marL="685800" indent="-457200">
              <a:lnSpc>
                <a:spcPct val="100000"/>
              </a:lnSpc>
              <a:spcBef>
                <a:spcPts val="0"/>
              </a:spcBef>
              <a:spcAft>
                <a:spcPts val="0"/>
              </a:spcAft>
              <a:buFont typeface="Arial" panose="020B0604020202020204" pitchFamily="34" charset="0"/>
              <a:buChar char="•"/>
            </a:pPr>
            <a:r>
              <a:rPr lang="en-US" dirty="0">
                <a:latin typeface="Arial" panose="020B0604020202020204" pitchFamily="34" charset="0"/>
              </a:rPr>
              <a:t>Recommendation to create a Joint Strategic Plan (JSP) that applies to the Fraternity and Foundation as well as collegiate chapters, alumni associations, and members.</a:t>
            </a:r>
          </a:p>
          <a:p>
            <a:pPr marL="685800" indent="-457200">
              <a:lnSpc>
                <a:spcPct val="100000"/>
              </a:lnSpc>
              <a:spcBef>
                <a:spcPts val="0"/>
              </a:spcBef>
              <a:spcAft>
                <a:spcPts val="0"/>
              </a:spcAft>
              <a:buFont typeface="Arial" panose="020B0604020202020204" pitchFamily="34" charset="0"/>
              <a:buChar char="•"/>
            </a:pPr>
            <a:r>
              <a:rPr lang="en-US" dirty="0">
                <a:latin typeface="Arial" panose="020B0604020202020204" pitchFamily="34" charset="0"/>
              </a:rPr>
              <a:t>Formed the JSP Planning Committee (board members from the Fraternity and Foundation, key staff, and interested volunteers)</a:t>
            </a:r>
          </a:p>
          <a:p>
            <a:pPr marL="685800" indent="-457200">
              <a:lnSpc>
                <a:spcPct val="100000"/>
              </a:lnSpc>
              <a:spcBef>
                <a:spcPts val="0"/>
              </a:spcBef>
              <a:spcAft>
                <a:spcPts val="0"/>
              </a:spcAft>
              <a:buFont typeface="Arial" panose="020B0604020202020204" pitchFamily="34" charset="0"/>
              <a:buChar char="•"/>
            </a:pPr>
            <a:r>
              <a:rPr lang="en-US" dirty="0">
                <a:latin typeface="Arial" panose="020B0604020202020204" pitchFamily="34" charset="0"/>
              </a:rPr>
              <a:t>Recommendation to approve the framework or approach to develop the JSP before starting the process.</a:t>
            </a:r>
          </a:p>
          <a:p>
            <a:pPr marL="685800" indent="-457200">
              <a:lnSpc>
                <a:spcPct val="100000"/>
              </a:lnSpc>
              <a:spcBef>
                <a:spcPts val="0"/>
              </a:spcBef>
              <a:spcAft>
                <a:spcPts val="0"/>
              </a:spcAft>
              <a:buFont typeface="Arial" panose="020B0604020202020204" pitchFamily="34" charset="0"/>
              <a:buChar char="•"/>
            </a:pPr>
            <a:r>
              <a:rPr lang="en-US" dirty="0">
                <a:latin typeface="Arial" panose="020B0604020202020204" pitchFamily="34" charset="0"/>
              </a:rPr>
              <a:t>The proposed framework would include defined roles, functions, and process.</a:t>
            </a:r>
          </a:p>
          <a:p>
            <a:pPr marL="978408" lvl="1" indent="-4572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rPr>
              <a:t>Roles:  Champions, Planners, Participants, Observers, Audiences, Stakeholders, Implementors, Recorders, Facilitators</a:t>
            </a:r>
          </a:p>
          <a:p>
            <a:pPr marL="978408" lvl="1" indent="-4572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rPr>
              <a:t>Functions: Discovery, Decision Points, Deliverables and Task Organization</a:t>
            </a:r>
            <a:endParaRPr lang="en-US" dirty="0">
              <a:latin typeface="Arial" panose="020B0604020202020204" pitchFamily="34" charset="0"/>
            </a:endParaRPr>
          </a:p>
          <a:p>
            <a:pPr>
              <a:lnSpc>
                <a:spcPct val="100000"/>
              </a:lnSpc>
              <a:spcBef>
                <a:spcPts val="0"/>
              </a:spcBef>
              <a:spcAft>
                <a:spcPts val="0"/>
              </a:spcAft>
            </a:pPr>
            <a:endParaRPr lang="en-US" sz="2800" dirty="0">
              <a:effectLst/>
              <a:latin typeface="Arial" panose="020B0604020202020204" pitchFamily="34" charset="0"/>
              <a:ea typeface="Times New Roman" panose="02020603050405020304" pitchFamily="18" charset="0"/>
            </a:endParaRP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00E52F0-A10D-84F4-6A93-43C3D199784F}"/>
              </a:ext>
            </a:extLst>
          </p:cNvPr>
          <p:cNvSpPr>
            <a:spLocks noGrp="1"/>
          </p:cNvSpPr>
          <p:nvPr>
            <p:ph type="sldNum" sz="quarter" idx="12"/>
          </p:nvPr>
        </p:nvSpPr>
        <p:spPr/>
        <p:txBody>
          <a:bodyPr/>
          <a:lstStyle/>
          <a:p>
            <a:fld id="{D57F1E4F-1CFF-5643-939E-02111984F565}" type="slidenum">
              <a:rPr lang="en-US" smtClean="0"/>
              <a:t>4</a:t>
            </a:fld>
            <a:endParaRPr lang="en-US" dirty="0"/>
          </a:p>
        </p:txBody>
      </p:sp>
      <p:sp>
        <p:nvSpPr>
          <p:cNvPr id="5" name="TextBox 4">
            <a:extLst>
              <a:ext uri="{FF2B5EF4-FFF2-40B4-BE49-F238E27FC236}">
                <a16:creationId xmlns:a16="http://schemas.microsoft.com/office/drawing/2014/main" id="{7A3668D1-9214-0875-EDDF-EE1530C84E94}"/>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extLst>
      <p:ext uri="{BB962C8B-B14F-4D97-AF65-F5344CB8AC3E}">
        <p14:creationId xmlns:p14="http://schemas.microsoft.com/office/powerpoint/2010/main" val="1927618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4"/>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Questions and Comments</a:t>
            </a:r>
            <a:endParaRPr dirty="0"/>
          </a:p>
        </p:txBody>
      </p:sp>
      <p:sp>
        <p:nvSpPr>
          <p:cNvPr id="525" name="Google Shape;525;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dirty="0"/>
          </a:p>
        </p:txBody>
      </p:sp>
      <p:pic>
        <p:nvPicPr>
          <p:cNvPr id="3" name="Graphic 2" descr="Questions with solid fill">
            <a:extLst>
              <a:ext uri="{FF2B5EF4-FFF2-40B4-BE49-F238E27FC236}">
                <a16:creationId xmlns:a16="http://schemas.microsoft.com/office/drawing/2014/main" id="{B3170818-A6CC-0635-557E-477D334E8F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1587" y="1863213"/>
            <a:ext cx="3131574" cy="3131574"/>
          </a:xfrm>
          <a:prstGeom prst="rect">
            <a:avLst/>
          </a:prstGeom>
        </p:spPr>
      </p:pic>
      <p:pic>
        <p:nvPicPr>
          <p:cNvPr id="5" name="Graphic 4" descr="Customer review with solid fill">
            <a:extLst>
              <a:ext uri="{FF2B5EF4-FFF2-40B4-BE49-F238E27FC236}">
                <a16:creationId xmlns:a16="http://schemas.microsoft.com/office/drawing/2014/main" id="{682F6772-6705-4382-6CCA-58D9C911B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4928" y="1863212"/>
            <a:ext cx="3382297" cy="3382297"/>
          </a:xfrm>
          <a:prstGeom prst="rect">
            <a:avLst/>
          </a:prstGeom>
        </p:spPr>
      </p:pic>
      <p:sp>
        <p:nvSpPr>
          <p:cNvPr id="6" name="TextBox 5">
            <a:extLst>
              <a:ext uri="{FF2B5EF4-FFF2-40B4-BE49-F238E27FC236}">
                <a16:creationId xmlns:a16="http://schemas.microsoft.com/office/drawing/2014/main" id="{9B5E243D-4D56-FA3C-3613-1F315239BC32}"/>
              </a:ext>
            </a:extLst>
          </p:cNvPr>
          <p:cNvSpPr txBox="1"/>
          <p:nvPr/>
        </p:nvSpPr>
        <p:spPr>
          <a:xfrm>
            <a:off x="173271" y="6459785"/>
            <a:ext cx="2078315" cy="307777"/>
          </a:xfrm>
          <a:prstGeom prst="rect">
            <a:avLst/>
          </a:prstGeom>
          <a:noFill/>
        </p:spPr>
        <p:txBody>
          <a:bodyPr wrap="square" rtlCol="0">
            <a:spAutoFit/>
          </a:bodyPr>
          <a:lstStyle/>
          <a:p>
            <a:r>
              <a:rPr lang="en-US" dirty="0"/>
              <a:t>Dan Bureau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4"/>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Break</a:t>
            </a:r>
            <a:endParaRPr dirty="0"/>
          </a:p>
        </p:txBody>
      </p:sp>
      <p:sp>
        <p:nvSpPr>
          <p:cNvPr id="525" name="Google Shape;525;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dirty="0"/>
          </a:p>
        </p:txBody>
      </p:sp>
      <p:sp>
        <p:nvSpPr>
          <p:cNvPr id="6" name="TextBox 5">
            <a:extLst>
              <a:ext uri="{FF2B5EF4-FFF2-40B4-BE49-F238E27FC236}">
                <a16:creationId xmlns:a16="http://schemas.microsoft.com/office/drawing/2014/main" id="{9B5E243D-4D56-FA3C-3613-1F315239BC32}"/>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pic>
        <p:nvPicPr>
          <p:cNvPr id="4" name="Graphic 3" descr="Coffee with solid fill">
            <a:extLst>
              <a:ext uri="{FF2B5EF4-FFF2-40B4-BE49-F238E27FC236}">
                <a16:creationId xmlns:a16="http://schemas.microsoft.com/office/drawing/2014/main" id="{4F843FEC-1167-F4D5-7373-630D7A000E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2310" y="2155371"/>
            <a:ext cx="2547257" cy="2547257"/>
          </a:xfrm>
          <a:prstGeom prst="rect">
            <a:avLst/>
          </a:prstGeom>
        </p:spPr>
      </p:pic>
      <p:pic>
        <p:nvPicPr>
          <p:cNvPr id="8" name="Graphic 7" descr="Catering with solid fill">
            <a:extLst>
              <a:ext uri="{FF2B5EF4-FFF2-40B4-BE49-F238E27FC236}">
                <a16:creationId xmlns:a16="http://schemas.microsoft.com/office/drawing/2014/main" id="{54CB1DE0-78B8-5F5A-7E56-875ECBF4A7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5969" y="2155370"/>
            <a:ext cx="2547257" cy="2547257"/>
          </a:xfrm>
          <a:prstGeom prst="rect">
            <a:avLst/>
          </a:prstGeom>
        </p:spPr>
      </p:pic>
    </p:spTree>
    <p:extLst>
      <p:ext uri="{BB962C8B-B14F-4D97-AF65-F5344CB8AC3E}">
        <p14:creationId xmlns:p14="http://schemas.microsoft.com/office/powerpoint/2010/main" val="1463136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1E4E-02F4-1223-F0B0-CB5ACA1D48E7}"/>
              </a:ext>
            </a:extLst>
          </p:cNvPr>
          <p:cNvSpPr>
            <a:spLocks noGrp="1"/>
          </p:cNvSpPr>
          <p:nvPr>
            <p:ph type="title"/>
          </p:nvPr>
        </p:nvSpPr>
        <p:spPr>
          <a:xfrm>
            <a:off x="1097279" y="758952"/>
            <a:ext cx="10452463" cy="3566160"/>
          </a:xfrm>
        </p:spPr>
        <p:txBody>
          <a:bodyPr/>
          <a:lstStyle/>
          <a:p>
            <a:r>
              <a:rPr lang="en-US" dirty="0"/>
              <a:t>Foundation Presentation</a:t>
            </a:r>
          </a:p>
        </p:txBody>
      </p:sp>
      <p:sp>
        <p:nvSpPr>
          <p:cNvPr id="3" name="Text Placeholder 2">
            <a:extLst>
              <a:ext uri="{FF2B5EF4-FFF2-40B4-BE49-F238E27FC236}">
                <a16:creationId xmlns:a16="http://schemas.microsoft.com/office/drawing/2014/main" id="{CD561E58-4450-94E9-AD79-B1198EE46E65}"/>
              </a:ext>
            </a:extLst>
          </p:cNvPr>
          <p:cNvSpPr>
            <a:spLocks noGrp="1"/>
          </p:cNvSpPr>
          <p:nvPr>
            <p:ph type="body" idx="1"/>
          </p:nvPr>
        </p:nvSpPr>
        <p:spPr/>
        <p:txBody>
          <a:bodyPr/>
          <a:lstStyle/>
          <a:p>
            <a:endParaRPr lang="en-US" dirty="0"/>
          </a:p>
        </p:txBody>
      </p:sp>
      <p:sp>
        <p:nvSpPr>
          <p:cNvPr id="4" name="TextBox 3">
            <a:extLst>
              <a:ext uri="{FF2B5EF4-FFF2-40B4-BE49-F238E27FC236}">
                <a16:creationId xmlns:a16="http://schemas.microsoft.com/office/drawing/2014/main" id="{842B0FED-6382-CE07-4A3D-6531CDB1BF5E}"/>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Wally Kronzer</a:t>
            </a:r>
            <a:endParaRPr lang="en-US" dirty="0"/>
          </a:p>
        </p:txBody>
      </p:sp>
    </p:spTree>
    <p:extLst>
      <p:ext uri="{BB962C8B-B14F-4D97-AF65-F5344CB8AC3E}">
        <p14:creationId xmlns:p14="http://schemas.microsoft.com/office/powerpoint/2010/main" val="465195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3C81-6A40-2C37-1271-38D30A4430CA}"/>
              </a:ext>
            </a:extLst>
          </p:cNvPr>
          <p:cNvSpPr>
            <a:spLocks noGrp="1"/>
          </p:cNvSpPr>
          <p:nvPr>
            <p:ph type="ctrTitle"/>
          </p:nvPr>
        </p:nvSpPr>
        <p:spPr>
          <a:xfrm>
            <a:off x="1097279" y="758952"/>
            <a:ext cx="10822577" cy="3566160"/>
          </a:xfrm>
        </p:spPr>
        <p:txBody>
          <a:bodyPr/>
          <a:lstStyle/>
          <a:p>
            <a:r>
              <a:rPr lang="en-US" dirty="0">
                <a:latin typeface="Times New Roman" panose="02020603050405020304" pitchFamily="18" charset="0"/>
                <a:cs typeface="Times New Roman" panose="02020603050405020304" pitchFamily="18" charset="0"/>
              </a:rPr>
              <a:t>Foundation Strategic Plan</a:t>
            </a:r>
          </a:p>
        </p:txBody>
      </p:sp>
      <p:sp>
        <p:nvSpPr>
          <p:cNvPr id="3" name="Subtitle 2">
            <a:extLst>
              <a:ext uri="{FF2B5EF4-FFF2-40B4-BE49-F238E27FC236}">
                <a16:creationId xmlns:a16="http://schemas.microsoft.com/office/drawing/2014/main" id="{A7CEE5F4-9470-3659-77A8-32D7556751B0}"/>
              </a:ext>
            </a:extLst>
          </p:cNvPr>
          <p:cNvSpPr>
            <a:spLocks noGrp="1"/>
          </p:cNvSpPr>
          <p:nvPr>
            <p:ph type="subTitle" idx="1"/>
          </p:nvPr>
        </p:nvSpPr>
        <p:spPr>
          <a:xfrm>
            <a:off x="1100051" y="4455620"/>
            <a:ext cx="10058400" cy="2004165"/>
          </a:xfrm>
        </p:spPr>
        <p:txBody>
          <a:bodyPr>
            <a:normAutofit/>
          </a:bodyPr>
          <a:lstStyle/>
          <a:p>
            <a:pPr>
              <a:lnSpc>
                <a:spcPct val="100000"/>
              </a:lnSpc>
              <a:spcBef>
                <a:spcPts val="0"/>
              </a:spcBef>
            </a:pPr>
            <a:r>
              <a:rPr lang="en-US" sz="2800" dirty="0">
                <a:latin typeface="Times New Roman" panose="02020603050405020304" pitchFamily="18" charset="0"/>
                <a:cs typeface="Times New Roman" panose="02020603050405020304" pitchFamily="18" charset="0"/>
              </a:rPr>
              <a:t>January 7, 2024</a:t>
            </a:r>
          </a:p>
          <a:p>
            <a:pPr>
              <a:lnSpc>
                <a:spcPct val="100000"/>
              </a:lnSpc>
              <a:spcBef>
                <a:spcPts val="0"/>
              </a:spcBef>
            </a:pPr>
            <a:r>
              <a:rPr lang="en-US" sz="1600" dirty="0">
                <a:latin typeface="Times New Roman" panose="02020603050405020304" pitchFamily="18" charset="0"/>
                <a:cs typeface="Times New Roman" panose="02020603050405020304" pitchFamily="18" charset="0"/>
              </a:rPr>
              <a:t>  </a:t>
            </a:r>
          </a:p>
          <a:p>
            <a:pPr>
              <a:lnSpc>
                <a:spcPct val="100000"/>
              </a:lnSpc>
              <a:spcBef>
                <a:spcPts val="0"/>
              </a:spcBef>
            </a:pPr>
            <a:r>
              <a:rPr lang="en-US" sz="2800" dirty="0">
                <a:latin typeface="Times New Roman" panose="02020603050405020304" pitchFamily="18" charset="0"/>
                <a:cs typeface="Times New Roman" panose="02020603050405020304" pitchFamily="18" charset="0"/>
              </a:rPr>
              <a:t>Wally Kronzer Foundation Chair 2024-2025</a:t>
            </a:r>
          </a:p>
          <a:p>
            <a:pPr>
              <a:lnSpc>
                <a:spcPct val="100000"/>
              </a:lnSpc>
              <a:spcBef>
                <a:spcPts val="0"/>
              </a:spcBef>
            </a:pPr>
            <a:r>
              <a:rPr lang="en-US" sz="2800" dirty="0">
                <a:latin typeface="Times New Roman" panose="02020603050405020304" pitchFamily="18" charset="0"/>
                <a:cs typeface="Times New Roman" panose="02020603050405020304" pitchFamily="18" charset="0"/>
              </a:rPr>
              <a:t>Ken Heys Past Foundation Chair 2020-2023</a:t>
            </a:r>
          </a:p>
        </p:txBody>
      </p:sp>
      <p:pic>
        <p:nvPicPr>
          <p:cNvPr id="5" name="Picture 4" descr="A close up of a sign&#10;&#10;Description automatically generated">
            <a:extLst>
              <a:ext uri="{FF2B5EF4-FFF2-40B4-BE49-F238E27FC236}">
                <a16:creationId xmlns:a16="http://schemas.microsoft.com/office/drawing/2014/main" id="{273EF46B-39EA-3D80-F81D-9E0331127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89" y="652018"/>
            <a:ext cx="8168037" cy="1361339"/>
          </a:xfrm>
          <a:prstGeom prst="rect">
            <a:avLst/>
          </a:prstGeom>
        </p:spPr>
      </p:pic>
      <p:sp>
        <p:nvSpPr>
          <p:cNvPr id="6" name="Date Placeholder 5">
            <a:extLst>
              <a:ext uri="{FF2B5EF4-FFF2-40B4-BE49-F238E27FC236}">
                <a16:creationId xmlns:a16="http://schemas.microsoft.com/office/drawing/2014/main" id="{49F4F973-9952-8E6B-FA03-3F0ACED25AD3}"/>
              </a:ext>
            </a:extLst>
          </p:cNvPr>
          <p:cNvSpPr>
            <a:spLocks noGrp="1"/>
          </p:cNvSpPr>
          <p:nvPr>
            <p:ph type="dt" sz="half" idx="10"/>
          </p:nvPr>
        </p:nvSpPr>
        <p:spPr/>
        <p:txBody>
          <a:bodyPr/>
          <a:lstStyle/>
          <a:p>
            <a:r>
              <a:rPr lang="en-US" dirty="0"/>
              <a:t>1/7/2024</a:t>
            </a:r>
          </a:p>
        </p:txBody>
      </p:sp>
      <p:sp>
        <p:nvSpPr>
          <p:cNvPr id="7" name="Footer Placeholder 6">
            <a:extLst>
              <a:ext uri="{FF2B5EF4-FFF2-40B4-BE49-F238E27FC236}">
                <a16:creationId xmlns:a16="http://schemas.microsoft.com/office/drawing/2014/main" id="{E4F1F69C-8B79-F101-CF68-13B59E33B2B2}"/>
              </a:ext>
            </a:extLst>
          </p:cNvPr>
          <p:cNvSpPr>
            <a:spLocks noGrp="1"/>
          </p:cNvSpPr>
          <p:nvPr>
            <p:ph type="ftr" sz="quarter" idx="11"/>
          </p:nvPr>
        </p:nvSpPr>
        <p:spPr/>
        <p:txBody>
          <a:bodyPr/>
          <a:lstStyle/>
          <a:p>
            <a:r>
              <a:rPr lang="en-US" dirty="0"/>
              <a:t>Foundation Strategic Plan Presentation </a:t>
            </a:r>
          </a:p>
        </p:txBody>
      </p:sp>
      <p:sp>
        <p:nvSpPr>
          <p:cNvPr id="8" name="Slide Number Placeholder 7">
            <a:extLst>
              <a:ext uri="{FF2B5EF4-FFF2-40B4-BE49-F238E27FC236}">
                <a16:creationId xmlns:a16="http://schemas.microsoft.com/office/drawing/2014/main" id="{7764408A-C4C2-F7D3-ED89-9E10026F842C}"/>
              </a:ext>
            </a:extLst>
          </p:cNvPr>
          <p:cNvSpPr>
            <a:spLocks noGrp="1"/>
          </p:cNvSpPr>
          <p:nvPr>
            <p:ph type="sldNum" sz="quarter" idx="12"/>
          </p:nvPr>
        </p:nvSpPr>
        <p:spPr/>
        <p:txBody>
          <a:bodyPr/>
          <a:lstStyle/>
          <a:p>
            <a:fld id="{9FEDA5D6-BE97-4ADD-BE72-B2AF851E52B3}" type="slidenum">
              <a:rPr lang="en-US" smtClean="0"/>
              <a:t>43</a:t>
            </a:fld>
            <a:endParaRPr lang="en-US" dirty="0"/>
          </a:p>
        </p:txBody>
      </p:sp>
    </p:spTree>
    <p:extLst>
      <p:ext uri="{BB962C8B-B14F-4D97-AF65-F5344CB8AC3E}">
        <p14:creationId xmlns:p14="http://schemas.microsoft.com/office/powerpoint/2010/main" val="3037917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816" y="618462"/>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p:nvPr/>
        </p:nvSpPr>
        <p:spPr>
          <a:xfrm>
            <a:off x="1159153" y="3010584"/>
            <a:ext cx="9873693" cy="1569660"/>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“To generate sustainable financial support for the fraternity's educational, religious philanthropic, and operational needs through strategic fundraising initiatives."</a:t>
            </a:r>
          </a:p>
        </p:txBody>
      </p:sp>
      <p:sp>
        <p:nvSpPr>
          <p:cNvPr id="8" name="TextBox 7">
            <a:extLst>
              <a:ext uri="{FF2B5EF4-FFF2-40B4-BE49-F238E27FC236}">
                <a16:creationId xmlns:a16="http://schemas.microsoft.com/office/drawing/2014/main" id="{B295C64A-C27A-1F3C-E3B0-5625B9C6232C}"/>
              </a:ext>
            </a:extLst>
          </p:cNvPr>
          <p:cNvSpPr txBox="1"/>
          <p:nvPr/>
        </p:nvSpPr>
        <p:spPr>
          <a:xfrm>
            <a:off x="3117975" y="2120672"/>
            <a:ext cx="6094602" cy="707886"/>
          </a:xfrm>
          <a:prstGeom prst="rect">
            <a:avLst/>
          </a:prstGeom>
          <a:noFill/>
        </p:spPr>
        <p:txBody>
          <a:bodyPr wrap="square">
            <a:spAutoFit/>
          </a:bodyPr>
          <a:lstStyle/>
          <a:p>
            <a:r>
              <a:rPr lang="en-US" sz="4000" b="1" dirty="0"/>
              <a:t>Mission Statement:</a:t>
            </a:r>
          </a:p>
        </p:txBody>
      </p:sp>
      <p:sp>
        <p:nvSpPr>
          <p:cNvPr id="9" name="Date Placeholder 8">
            <a:extLst>
              <a:ext uri="{FF2B5EF4-FFF2-40B4-BE49-F238E27FC236}">
                <a16:creationId xmlns:a16="http://schemas.microsoft.com/office/drawing/2014/main" id="{A0D85F04-383D-E08C-AE81-A8866370EF7C}"/>
              </a:ext>
            </a:extLst>
          </p:cNvPr>
          <p:cNvSpPr>
            <a:spLocks noGrp="1"/>
          </p:cNvSpPr>
          <p:nvPr>
            <p:ph type="dt" sz="half" idx="10"/>
          </p:nvPr>
        </p:nvSpPr>
        <p:spPr/>
        <p:txBody>
          <a:bodyPr/>
          <a:lstStyle/>
          <a:p>
            <a:r>
              <a:rPr lang="en-US" dirty="0"/>
              <a:t>1/7/2024</a:t>
            </a:r>
          </a:p>
        </p:txBody>
      </p:sp>
      <p:sp>
        <p:nvSpPr>
          <p:cNvPr id="10" name="Footer Placeholder 9">
            <a:extLst>
              <a:ext uri="{FF2B5EF4-FFF2-40B4-BE49-F238E27FC236}">
                <a16:creationId xmlns:a16="http://schemas.microsoft.com/office/drawing/2014/main" id="{6ADE2A49-306C-9301-7212-4A478EB0B380}"/>
              </a:ext>
            </a:extLst>
          </p:cNvPr>
          <p:cNvSpPr>
            <a:spLocks noGrp="1"/>
          </p:cNvSpPr>
          <p:nvPr>
            <p:ph type="ftr" sz="quarter" idx="11"/>
          </p:nvPr>
        </p:nvSpPr>
        <p:spPr/>
        <p:txBody>
          <a:bodyPr/>
          <a:lstStyle/>
          <a:p>
            <a:r>
              <a:rPr lang="en-US" dirty="0"/>
              <a:t>Foundation Strategic Plan Presentation </a:t>
            </a:r>
          </a:p>
        </p:txBody>
      </p:sp>
      <p:sp>
        <p:nvSpPr>
          <p:cNvPr id="11" name="Slide Number Placeholder 10">
            <a:extLst>
              <a:ext uri="{FF2B5EF4-FFF2-40B4-BE49-F238E27FC236}">
                <a16:creationId xmlns:a16="http://schemas.microsoft.com/office/drawing/2014/main" id="{90EE6363-D3A2-F66B-1294-D33115CD23FB}"/>
              </a:ext>
            </a:extLst>
          </p:cNvPr>
          <p:cNvSpPr>
            <a:spLocks noGrp="1"/>
          </p:cNvSpPr>
          <p:nvPr>
            <p:ph type="sldNum" sz="quarter" idx="12"/>
          </p:nvPr>
        </p:nvSpPr>
        <p:spPr/>
        <p:txBody>
          <a:bodyPr/>
          <a:lstStyle/>
          <a:p>
            <a:fld id="{9FEDA5D6-BE97-4ADD-BE72-B2AF851E52B3}" type="slidenum">
              <a:rPr lang="en-US" smtClean="0"/>
              <a:t>44</a:t>
            </a:fld>
            <a:endParaRPr lang="en-US" dirty="0"/>
          </a:p>
        </p:txBody>
      </p:sp>
    </p:spTree>
    <p:extLst>
      <p:ext uri="{BB962C8B-B14F-4D97-AF65-F5344CB8AC3E}">
        <p14:creationId xmlns:p14="http://schemas.microsoft.com/office/powerpoint/2010/main" val="157690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816" y="618462"/>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p:nvPr/>
        </p:nvSpPr>
        <p:spPr>
          <a:xfrm>
            <a:off x="1425930" y="2969429"/>
            <a:ext cx="9340139" cy="1569660"/>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"A robust and diversified funding structure ensuring the long-term growth and success of our fraternity's mission and initiatives."</a:t>
            </a:r>
          </a:p>
        </p:txBody>
      </p:sp>
      <p:sp>
        <p:nvSpPr>
          <p:cNvPr id="8" name="TextBox 7">
            <a:extLst>
              <a:ext uri="{FF2B5EF4-FFF2-40B4-BE49-F238E27FC236}">
                <a16:creationId xmlns:a16="http://schemas.microsoft.com/office/drawing/2014/main" id="{B295C64A-C27A-1F3C-E3B0-5625B9C6232C}"/>
              </a:ext>
            </a:extLst>
          </p:cNvPr>
          <p:cNvSpPr txBox="1"/>
          <p:nvPr/>
        </p:nvSpPr>
        <p:spPr>
          <a:xfrm>
            <a:off x="3117975" y="2120672"/>
            <a:ext cx="6094602" cy="707886"/>
          </a:xfrm>
          <a:prstGeom prst="rect">
            <a:avLst/>
          </a:prstGeom>
          <a:noFill/>
        </p:spPr>
        <p:txBody>
          <a:bodyPr wrap="square">
            <a:spAutoFit/>
          </a:bodyPr>
          <a:lstStyle/>
          <a:p>
            <a:r>
              <a:rPr lang="en-US" sz="4000" b="1" dirty="0"/>
              <a:t>Vision Statement:</a:t>
            </a:r>
          </a:p>
        </p:txBody>
      </p:sp>
      <p:sp>
        <p:nvSpPr>
          <p:cNvPr id="3" name="Date Placeholder 2">
            <a:extLst>
              <a:ext uri="{FF2B5EF4-FFF2-40B4-BE49-F238E27FC236}">
                <a16:creationId xmlns:a16="http://schemas.microsoft.com/office/drawing/2014/main" id="{350B2BB7-20BB-84AE-76DF-C152418B0F79}"/>
              </a:ext>
            </a:extLst>
          </p:cNvPr>
          <p:cNvSpPr>
            <a:spLocks noGrp="1"/>
          </p:cNvSpPr>
          <p:nvPr>
            <p:ph type="dt" sz="half" idx="10"/>
          </p:nvPr>
        </p:nvSpPr>
        <p:spPr/>
        <p:txBody>
          <a:bodyPr/>
          <a:lstStyle/>
          <a:p>
            <a:r>
              <a:rPr lang="en-US" dirty="0"/>
              <a:t>1/7/2024</a:t>
            </a:r>
          </a:p>
        </p:txBody>
      </p:sp>
      <p:sp>
        <p:nvSpPr>
          <p:cNvPr id="4" name="Footer Placeholder 3">
            <a:extLst>
              <a:ext uri="{FF2B5EF4-FFF2-40B4-BE49-F238E27FC236}">
                <a16:creationId xmlns:a16="http://schemas.microsoft.com/office/drawing/2014/main" id="{F5C64149-A0FE-402E-5D8B-2DDAAA00E32C}"/>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115FBBC0-B68F-F881-59AD-98D099C31BDA}"/>
              </a:ext>
            </a:extLst>
          </p:cNvPr>
          <p:cNvSpPr>
            <a:spLocks noGrp="1"/>
          </p:cNvSpPr>
          <p:nvPr>
            <p:ph type="sldNum" sz="quarter" idx="12"/>
          </p:nvPr>
        </p:nvSpPr>
        <p:spPr/>
        <p:txBody>
          <a:bodyPr/>
          <a:lstStyle/>
          <a:p>
            <a:fld id="{9FEDA5D6-BE97-4ADD-BE72-B2AF851E52B3}" type="slidenum">
              <a:rPr lang="en-US" smtClean="0"/>
              <a:t>45</a:t>
            </a:fld>
            <a:endParaRPr lang="en-US" dirty="0"/>
          </a:p>
        </p:txBody>
      </p:sp>
    </p:spTree>
    <p:extLst>
      <p:ext uri="{BB962C8B-B14F-4D97-AF65-F5344CB8AC3E}">
        <p14:creationId xmlns:p14="http://schemas.microsoft.com/office/powerpoint/2010/main" val="1537206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816" y="618462"/>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p:nvPr/>
        </p:nvSpPr>
        <p:spPr>
          <a:xfrm>
            <a:off x="816428" y="2828558"/>
            <a:ext cx="10657115" cy="3108543"/>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Long-Term Goals:</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Establish a diversified fundraising portfolio to support fraternity programs and initiatives.</a:t>
            </a:r>
          </a:p>
          <a:p>
            <a:pPr marL="1828800" lvl="3"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Direct appeals to Annual Fund</a:t>
            </a:r>
          </a:p>
          <a:p>
            <a:pPr marL="1828800" lvl="3"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Appeals to Chapter Funds</a:t>
            </a:r>
          </a:p>
          <a:p>
            <a:pPr marL="1828800" lvl="3"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Planned Giving </a:t>
            </a:r>
          </a:p>
          <a:p>
            <a:pPr marL="1828800" lvl="3"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Endowed Programs</a:t>
            </a:r>
          </a:p>
        </p:txBody>
      </p:sp>
      <p:sp>
        <p:nvSpPr>
          <p:cNvPr id="8" name="TextBox 7">
            <a:extLst>
              <a:ext uri="{FF2B5EF4-FFF2-40B4-BE49-F238E27FC236}">
                <a16:creationId xmlns:a16="http://schemas.microsoft.com/office/drawing/2014/main" id="{B295C64A-C27A-1F3C-E3B0-5625B9C6232C}"/>
              </a:ext>
            </a:extLst>
          </p:cNvPr>
          <p:cNvSpPr txBox="1"/>
          <p:nvPr/>
        </p:nvSpPr>
        <p:spPr>
          <a:xfrm>
            <a:off x="2080470" y="2120672"/>
            <a:ext cx="7132107" cy="707886"/>
          </a:xfrm>
          <a:prstGeom prst="rect">
            <a:avLst/>
          </a:prstGeom>
          <a:noFill/>
        </p:spPr>
        <p:txBody>
          <a:bodyPr wrap="square">
            <a:spAutoFit/>
          </a:bodyPr>
          <a:lstStyle/>
          <a:p>
            <a:r>
              <a:rPr lang="en-US" sz="4000" b="1" dirty="0"/>
              <a:t>Goals:</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46</a:t>
            </a:fld>
            <a:endParaRPr lang="en-US" dirty="0"/>
          </a:p>
        </p:txBody>
      </p:sp>
      <p:sp>
        <p:nvSpPr>
          <p:cNvPr id="7" name="TextBox 6">
            <a:extLst>
              <a:ext uri="{FF2B5EF4-FFF2-40B4-BE49-F238E27FC236}">
                <a16:creationId xmlns:a16="http://schemas.microsoft.com/office/drawing/2014/main" id="{D8634127-018E-D410-676F-574D4E98F545}"/>
              </a:ext>
            </a:extLst>
          </p:cNvPr>
          <p:cNvSpPr txBox="1"/>
          <p:nvPr/>
        </p:nvSpPr>
        <p:spPr>
          <a:xfrm>
            <a:off x="6096000" y="4121219"/>
            <a:ext cx="7848599" cy="1815882"/>
          </a:xfrm>
          <a:prstGeom prst="rect">
            <a:avLst/>
          </a:prstGeom>
          <a:noFill/>
        </p:spPr>
        <p:txBody>
          <a:bodyPr wrap="square" rtlCol="0">
            <a:spAutoFit/>
          </a:bodyPr>
          <a:lstStyle/>
          <a:p>
            <a:pPr marL="18288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Event Donations</a:t>
            </a:r>
          </a:p>
          <a:p>
            <a:pPr marL="18288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Regional Events / </a:t>
            </a:r>
          </a:p>
          <a:p>
            <a:pPr marL="1371600" lvl="1"/>
            <a:r>
              <a:rPr lang="en-US" sz="2800" dirty="0">
                <a:latin typeface="Times New Roman" panose="02020603050405020304" pitchFamily="18" charset="0"/>
                <a:cs typeface="Times New Roman" panose="02020603050405020304" pitchFamily="18" charset="0"/>
              </a:rPr>
              <a:t>      Founders Day of Giving</a:t>
            </a:r>
          </a:p>
          <a:p>
            <a:pPr marL="18288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Estate Donations</a:t>
            </a:r>
          </a:p>
        </p:txBody>
      </p:sp>
    </p:spTree>
    <p:extLst>
      <p:ext uri="{BB962C8B-B14F-4D97-AF65-F5344CB8AC3E}">
        <p14:creationId xmlns:p14="http://schemas.microsoft.com/office/powerpoint/2010/main" val="3736024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816" y="618462"/>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p:nvPr/>
        </p:nvSpPr>
        <p:spPr>
          <a:xfrm>
            <a:off x="440173" y="2888431"/>
            <a:ext cx="11599427" cy="2923877"/>
          </a:xfrm>
          <a:prstGeom prst="rect">
            <a:avLst/>
          </a:prstGeom>
          <a:noFill/>
        </p:spPr>
        <p:txBody>
          <a:bodyPr wrap="square">
            <a:spAutoFit/>
          </a:bodyPr>
          <a:lstStyle/>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Cleanup Contact Management Database (Bloomerang or Other/New)</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Basic Database Cleanup (Standardization, Verification, Updates)</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Data Enrichment (Wealth Screening, Biographical Information)</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Establish Regular Schedule to keep Database Fresh</a:t>
            </a:r>
          </a:p>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Expand donor base by 50% through Targeted Outreach, Engagement Strategies, Chapter Champions and Third-Party Services</a:t>
            </a:r>
          </a:p>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Increase Annual Fundraising Revenue by 50% within Five years.</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295C64A-C27A-1F3C-E3B0-5625B9C6232C}"/>
              </a:ext>
            </a:extLst>
          </p:cNvPr>
          <p:cNvSpPr txBox="1"/>
          <p:nvPr/>
        </p:nvSpPr>
        <p:spPr>
          <a:xfrm>
            <a:off x="1887523" y="2180545"/>
            <a:ext cx="7132107" cy="707886"/>
          </a:xfrm>
          <a:prstGeom prst="rect">
            <a:avLst/>
          </a:prstGeom>
          <a:noFill/>
        </p:spPr>
        <p:txBody>
          <a:bodyPr wrap="square">
            <a:spAutoFit/>
          </a:bodyPr>
          <a:lstStyle/>
          <a:p>
            <a:r>
              <a:rPr lang="en-US" sz="4000" b="1" dirty="0"/>
              <a:t>Objectives:</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47</a:t>
            </a:fld>
            <a:endParaRPr lang="en-US" dirty="0"/>
          </a:p>
        </p:txBody>
      </p:sp>
    </p:spTree>
    <p:extLst>
      <p:ext uri="{BB962C8B-B14F-4D97-AF65-F5344CB8AC3E}">
        <p14:creationId xmlns:p14="http://schemas.microsoft.com/office/powerpoint/2010/main" val="1009752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1208015" y="2235021"/>
            <a:ext cx="10428814" cy="2739211"/>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Strategies</a:t>
            </a:r>
            <a:r>
              <a:rPr lang="en-US" sz="28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Donor Engagement: Develop strong relationships with donors through stewardship and personalized communication</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Chapter Champions: Solicit individuals with intimate chapter knowledge for events and donorship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Diversified Fundraising: Implement various fundraising methods including events, campaigns, grants, and donor cultivation.</a:t>
            </a:r>
          </a:p>
        </p:txBody>
      </p:sp>
      <p:sp>
        <p:nvSpPr>
          <p:cNvPr id="8" name="TextBox 7">
            <a:extLst>
              <a:ext uri="{FF2B5EF4-FFF2-40B4-BE49-F238E27FC236}">
                <a16:creationId xmlns:a16="http://schemas.microsoft.com/office/drawing/2014/main" id="{B295C64A-C27A-1F3C-E3B0-5625B9C6232C}"/>
              </a:ext>
            </a:extLst>
          </p:cNvPr>
          <p:cNvSpPr txBox="1"/>
          <p:nvPr/>
        </p:nvSpPr>
        <p:spPr>
          <a:xfrm>
            <a:off x="1208016" y="1499234"/>
            <a:ext cx="7986320" cy="707886"/>
          </a:xfrm>
          <a:prstGeom prst="rect">
            <a:avLst/>
          </a:prstGeom>
          <a:noFill/>
        </p:spPr>
        <p:txBody>
          <a:bodyPr wrap="square">
            <a:spAutoFit/>
          </a:bodyPr>
          <a:lstStyle/>
          <a:p>
            <a:r>
              <a:rPr lang="en-US" sz="4000" b="1" dirty="0"/>
              <a:t>Strategies and Programs:</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48</a:t>
            </a:fld>
            <a:endParaRPr lang="en-US" dirty="0"/>
          </a:p>
        </p:txBody>
      </p:sp>
    </p:spTree>
    <p:extLst>
      <p:ext uri="{BB962C8B-B14F-4D97-AF65-F5344CB8AC3E}">
        <p14:creationId xmlns:p14="http://schemas.microsoft.com/office/powerpoint/2010/main" val="2787593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1208015" y="2235021"/>
            <a:ext cx="10428814" cy="2739211"/>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Programs</a:t>
            </a:r>
            <a:r>
              <a:rPr lang="en-US" sz="28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Annual Fundraiser Gala: Host a signature event showcasing fraternity achievements, inviting alumni, community leaders, and potential donors.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Online Giving Campaigns: Run targeted digital campaigns focusing on specific initiatives and projects to attract broader donor support.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Grant Acquisition: Identify and apply for grants from foundations and corporations aligned with the fraternity's mission.</a:t>
            </a:r>
          </a:p>
        </p:txBody>
      </p:sp>
      <p:sp>
        <p:nvSpPr>
          <p:cNvPr id="8" name="TextBox 7">
            <a:extLst>
              <a:ext uri="{FF2B5EF4-FFF2-40B4-BE49-F238E27FC236}">
                <a16:creationId xmlns:a16="http://schemas.microsoft.com/office/drawing/2014/main" id="{B295C64A-C27A-1F3C-E3B0-5625B9C6232C}"/>
              </a:ext>
            </a:extLst>
          </p:cNvPr>
          <p:cNvSpPr txBox="1"/>
          <p:nvPr/>
        </p:nvSpPr>
        <p:spPr>
          <a:xfrm>
            <a:off x="1208015" y="1499234"/>
            <a:ext cx="9046327" cy="707886"/>
          </a:xfrm>
          <a:prstGeom prst="rect">
            <a:avLst/>
          </a:prstGeom>
          <a:noFill/>
        </p:spPr>
        <p:txBody>
          <a:bodyPr wrap="square">
            <a:spAutoFit/>
          </a:bodyPr>
          <a:lstStyle/>
          <a:p>
            <a:r>
              <a:rPr lang="en-US" sz="4000" b="1" dirty="0"/>
              <a:t>Strategies and Programs (con’t.):</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49</a:t>
            </a:fld>
            <a:endParaRPr lang="en-US" dirty="0"/>
          </a:p>
        </p:txBody>
      </p:sp>
    </p:spTree>
    <p:extLst>
      <p:ext uri="{BB962C8B-B14F-4D97-AF65-F5344CB8AC3E}">
        <p14:creationId xmlns:p14="http://schemas.microsoft.com/office/powerpoint/2010/main" val="254726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FB12-7952-869C-BD5E-D287C77795DF}"/>
              </a:ext>
            </a:extLst>
          </p:cNvPr>
          <p:cNvSpPr>
            <a:spLocks noGrp="1"/>
          </p:cNvSpPr>
          <p:nvPr>
            <p:ph type="title"/>
          </p:nvPr>
        </p:nvSpPr>
        <p:spPr/>
        <p:txBody>
          <a:bodyPr/>
          <a:lstStyle/>
          <a:p>
            <a:r>
              <a:rPr lang="en-US" dirty="0"/>
              <a:t>Highlights from Sessions 1-3 (con’t.)</a:t>
            </a:r>
          </a:p>
        </p:txBody>
      </p:sp>
      <p:sp>
        <p:nvSpPr>
          <p:cNvPr id="3" name="Content Placeholder 2">
            <a:extLst>
              <a:ext uri="{FF2B5EF4-FFF2-40B4-BE49-F238E27FC236}">
                <a16:creationId xmlns:a16="http://schemas.microsoft.com/office/drawing/2014/main" id="{D12A8A2F-B501-CEC1-5F6B-9FAB61848559}"/>
              </a:ext>
            </a:extLst>
          </p:cNvPr>
          <p:cNvSpPr>
            <a:spLocks noGrp="1"/>
          </p:cNvSpPr>
          <p:nvPr>
            <p:ph idx="1"/>
          </p:nvPr>
        </p:nvSpPr>
        <p:spPr>
          <a:xfrm>
            <a:off x="739037" y="1351981"/>
            <a:ext cx="11148164" cy="4898507"/>
          </a:xfrm>
        </p:spPr>
        <p:txBody>
          <a:bodyPr>
            <a:normAutofit/>
          </a:bodyPr>
          <a:lstStyle/>
          <a:p>
            <a:pPr marL="685800" indent="-457200">
              <a:lnSpc>
                <a:spcPct val="100000"/>
              </a:lnSpc>
              <a:spcBef>
                <a:spcPts val="0"/>
              </a:spcBef>
              <a:buFont typeface="Arial" panose="020B0604020202020204" pitchFamily="34" charset="0"/>
              <a:buChar char="•"/>
            </a:pPr>
            <a:r>
              <a:rPr lang="en-US" dirty="0">
                <a:latin typeface="Arial" panose="020B0604020202020204" pitchFamily="34" charset="0"/>
              </a:rPr>
              <a:t>Completed foundational items for participants: Ground Rules, Expectations, Purpose Statement</a:t>
            </a:r>
          </a:p>
          <a:p>
            <a:pPr marL="685800" indent="-457200">
              <a:lnSpc>
                <a:spcPct val="100000"/>
              </a:lnSpc>
              <a:spcBef>
                <a:spcPts val="0"/>
              </a:spcBef>
              <a:buFont typeface="Arial" panose="020B0604020202020204" pitchFamily="34" charset="0"/>
              <a:buChar char="•"/>
            </a:pPr>
            <a:r>
              <a:rPr lang="en-US" dirty="0">
                <a:latin typeface="Arial" panose="020B0604020202020204" pitchFamily="34" charset="0"/>
              </a:rPr>
              <a:t>Approved the strategic planning cycle</a:t>
            </a:r>
          </a:p>
          <a:p>
            <a:pPr marL="685800" indent="-457200">
              <a:lnSpc>
                <a:spcPct val="100000"/>
              </a:lnSpc>
              <a:spcBef>
                <a:spcPts val="0"/>
              </a:spcBef>
              <a:buFont typeface="Arial" panose="020B0604020202020204" pitchFamily="34" charset="0"/>
              <a:buChar char="•"/>
            </a:pPr>
            <a:r>
              <a:rPr lang="en-US" dirty="0">
                <a:latin typeface="Arial" panose="020B0604020202020204" pitchFamily="34" charset="0"/>
              </a:rPr>
              <a:t>Approved the schedule and task organization (committees and teams)</a:t>
            </a:r>
          </a:p>
          <a:p>
            <a:pPr marL="685800" indent="-457200">
              <a:lnSpc>
                <a:spcPct val="100000"/>
              </a:lnSpc>
              <a:spcBef>
                <a:spcPts val="0"/>
              </a:spcBef>
              <a:buFont typeface="Arial" panose="020B0604020202020204" pitchFamily="34" charset="0"/>
              <a:buChar char="•"/>
            </a:pPr>
            <a:r>
              <a:rPr lang="en-US" dirty="0">
                <a:latin typeface="Arial" panose="020B0604020202020204" pitchFamily="34" charset="0"/>
              </a:rPr>
              <a:t>Commissioned standing and task teams; recruiting efforts underway to staff the teams</a:t>
            </a:r>
          </a:p>
          <a:p>
            <a:pPr marL="685800" indent="-457200">
              <a:lnSpc>
                <a:spcPct val="100000"/>
              </a:lnSpc>
              <a:spcBef>
                <a:spcPts val="0"/>
              </a:spcBef>
              <a:buFont typeface="Arial" panose="020B0604020202020204" pitchFamily="34" charset="0"/>
              <a:buChar char="•"/>
            </a:pPr>
            <a:r>
              <a:rPr lang="en-US" dirty="0">
                <a:latin typeface="Arial" panose="020B0604020202020204" pitchFamily="34" charset="0"/>
              </a:rPr>
              <a:t>Approved proposed framework for the JSP process; solicited feedback</a:t>
            </a:r>
          </a:p>
          <a:p>
            <a:pPr>
              <a:lnSpc>
                <a:spcPct val="100000"/>
              </a:lnSpc>
              <a:spcBef>
                <a:spcPts val="0"/>
              </a:spcBef>
              <a:spcAft>
                <a:spcPts val="0"/>
              </a:spcAft>
            </a:pPr>
            <a:endParaRPr lang="en-US" sz="2800" dirty="0">
              <a:effectLst/>
              <a:latin typeface="Arial" panose="020B0604020202020204" pitchFamily="34" charset="0"/>
              <a:ea typeface="Times New Roman" panose="02020603050405020304" pitchFamily="18" charset="0"/>
            </a:endParaRP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00E52F0-A10D-84F4-6A93-43C3D199784F}"/>
              </a:ext>
            </a:extLst>
          </p:cNvPr>
          <p:cNvSpPr>
            <a:spLocks noGrp="1"/>
          </p:cNvSpPr>
          <p:nvPr>
            <p:ph type="sldNum" sz="quarter" idx="12"/>
          </p:nvPr>
        </p:nvSpPr>
        <p:spPr/>
        <p:txBody>
          <a:bodyPr/>
          <a:lstStyle/>
          <a:p>
            <a:fld id="{D57F1E4F-1CFF-5643-939E-02111984F565}" type="slidenum">
              <a:rPr lang="en-US" smtClean="0"/>
              <a:t>5</a:t>
            </a:fld>
            <a:endParaRPr lang="en-US" dirty="0"/>
          </a:p>
        </p:txBody>
      </p:sp>
      <p:sp>
        <p:nvSpPr>
          <p:cNvPr id="5" name="TextBox 4">
            <a:extLst>
              <a:ext uri="{FF2B5EF4-FFF2-40B4-BE49-F238E27FC236}">
                <a16:creationId xmlns:a16="http://schemas.microsoft.com/office/drawing/2014/main" id="{7A3668D1-9214-0875-EDDF-EE1530C84E94}"/>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extLst>
      <p:ext uri="{BB962C8B-B14F-4D97-AF65-F5344CB8AC3E}">
        <p14:creationId xmlns:p14="http://schemas.microsoft.com/office/powerpoint/2010/main" val="3208189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1097280" y="1760844"/>
            <a:ext cx="10335235" cy="446276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Time: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Sensitive Management of time and bandwidth of board</a:t>
            </a:r>
          </a:p>
          <a:p>
            <a:endParaRPr lang="en-US" sz="16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Talent - (Human Resources):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Employ a Dedicated Development Staff  / Board members with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Engage fundraising consultants to execute strategies quickly and effectively</a:t>
            </a:r>
          </a:p>
          <a:p>
            <a:pPr lvl="1"/>
            <a:endParaRPr lang="en-US" sz="16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Treasure – (Financial Resources):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Basic Foundation Infrastructure, </a:t>
            </a:r>
          </a:p>
          <a:p>
            <a:pPr marL="457200" lvl="1"/>
            <a:r>
              <a:rPr lang="en-US" sz="2400" dirty="0">
                <a:latin typeface="Times New Roman" panose="02020603050405020304" pitchFamily="18" charset="0"/>
                <a:cs typeface="Times New Roman" panose="02020603050405020304" pitchFamily="18" charset="0"/>
              </a:rPr>
              <a:t>    Expansion and Refinement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Donor, Grant and Board </a:t>
            </a:r>
          </a:p>
          <a:p>
            <a:pPr marL="457200" lvl="1"/>
            <a:r>
              <a:rPr lang="en-US" sz="2400" dirty="0">
                <a:latin typeface="Times New Roman" panose="02020603050405020304" pitchFamily="18" charset="0"/>
                <a:cs typeface="Times New Roman" panose="02020603050405020304" pitchFamily="18" charset="0"/>
              </a:rPr>
              <a:t>    Management Software</a:t>
            </a:r>
          </a:p>
        </p:txBody>
      </p:sp>
      <p:sp>
        <p:nvSpPr>
          <p:cNvPr id="8" name="TextBox 7">
            <a:extLst>
              <a:ext uri="{FF2B5EF4-FFF2-40B4-BE49-F238E27FC236}">
                <a16:creationId xmlns:a16="http://schemas.microsoft.com/office/drawing/2014/main" id="{B295C64A-C27A-1F3C-E3B0-5625B9C6232C}"/>
              </a:ext>
            </a:extLst>
          </p:cNvPr>
          <p:cNvSpPr txBox="1"/>
          <p:nvPr/>
        </p:nvSpPr>
        <p:spPr>
          <a:xfrm>
            <a:off x="1227910" y="1398275"/>
            <a:ext cx="10335234" cy="584775"/>
          </a:xfrm>
          <a:prstGeom prst="rect">
            <a:avLst/>
          </a:prstGeom>
          <a:noFill/>
        </p:spPr>
        <p:txBody>
          <a:bodyPr wrap="square">
            <a:spAutoFit/>
          </a:bodyPr>
          <a:lstStyle/>
          <a:p>
            <a:r>
              <a:rPr lang="en-US" sz="3200" b="1" dirty="0"/>
              <a:t>Allocation of Resources (Time, Talent &amp; Treasure):</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50</a:t>
            </a:fld>
            <a:endParaRPr lang="en-US" dirty="0"/>
          </a:p>
        </p:txBody>
      </p:sp>
      <p:sp>
        <p:nvSpPr>
          <p:cNvPr id="7" name="TextBox 6">
            <a:extLst>
              <a:ext uri="{FF2B5EF4-FFF2-40B4-BE49-F238E27FC236}">
                <a16:creationId xmlns:a16="http://schemas.microsoft.com/office/drawing/2014/main" id="{93BA2E1E-E353-AF4B-B5BD-4E368A8FD59E}"/>
              </a:ext>
            </a:extLst>
          </p:cNvPr>
          <p:cNvSpPr txBox="1"/>
          <p:nvPr/>
        </p:nvSpPr>
        <p:spPr>
          <a:xfrm>
            <a:off x="6105383" y="4627691"/>
            <a:ext cx="5588389" cy="1938992"/>
          </a:xfrm>
          <a:prstGeom prst="rect">
            <a:avLst/>
          </a:prstGeom>
          <a:noFill/>
        </p:spPr>
        <p:txBody>
          <a:bodyPr wrap="non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Event Planning</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Marketing Materials and Donor Gifts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Professional Fundraising Services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Special Programs and Projects</a:t>
            </a:r>
          </a:p>
          <a:p>
            <a:endParaRPr lang="en-US" sz="2400" dirty="0"/>
          </a:p>
        </p:txBody>
      </p:sp>
    </p:spTree>
    <p:extLst>
      <p:ext uri="{BB962C8B-B14F-4D97-AF65-F5344CB8AC3E}">
        <p14:creationId xmlns:p14="http://schemas.microsoft.com/office/powerpoint/2010/main" val="1064045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1208015" y="2235021"/>
            <a:ext cx="10335235" cy="3416320"/>
          </a:xfrm>
          <a:prstGeom prst="rect">
            <a:avLst/>
          </a:prstGeom>
          <a:noFill/>
        </p:spPr>
        <p:txBody>
          <a:bodyPr wrap="square">
            <a:spAutoFit/>
          </a:bodyPr>
          <a:lstStyle/>
          <a:p>
            <a:endParaRPr lang="en-US" sz="20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Performance Metrics: </a:t>
            </a:r>
          </a:p>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Track fundraising revenue, donor retention rates, average donation size, and engagement levels.</a:t>
            </a:r>
          </a:p>
          <a:p>
            <a:pPr lvl="1"/>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Evaluation Framework: </a:t>
            </a:r>
          </a:p>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Assess the success of individual campaigns, events, or strategies against predefined benchmarks.</a:t>
            </a:r>
          </a:p>
        </p:txBody>
      </p:sp>
      <p:sp>
        <p:nvSpPr>
          <p:cNvPr id="8" name="TextBox 7">
            <a:extLst>
              <a:ext uri="{FF2B5EF4-FFF2-40B4-BE49-F238E27FC236}">
                <a16:creationId xmlns:a16="http://schemas.microsoft.com/office/drawing/2014/main" id="{B295C64A-C27A-1F3C-E3B0-5625B9C6232C}"/>
              </a:ext>
            </a:extLst>
          </p:cNvPr>
          <p:cNvSpPr txBox="1"/>
          <p:nvPr/>
        </p:nvSpPr>
        <p:spPr>
          <a:xfrm>
            <a:off x="1208016" y="1499234"/>
            <a:ext cx="7986320" cy="707886"/>
          </a:xfrm>
          <a:prstGeom prst="rect">
            <a:avLst/>
          </a:prstGeom>
          <a:noFill/>
        </p:spPr>
        <p:txBody>
          <a:bodyPr wrap="square">
            <a:spAutoFit/>
          </a:bodyPr>
          <a:lstStyle/>
          <a:p>
            <a:r>
              <a:rPr lang="en-US" sz="4000" b="1" dirty="0"/>
              <a:t>Monitoring and Evaluation:</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51</a:t>
            </a:fld>
            <a:endParaRPr lang="en-US" dirty="0"/>
          </a:p>
        </p:txBody>
      </p:sp>
    </p:spTree>
    <p:extLst>
      <p:ext uri="{BB962C8B-B14F-4D97-AF65-F5344CB8AC3E}">
        <p14:creationId xmlns:p14="http://schemas.microsoft.com/office/powerpoint/2010/main" val="2231213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1208015" y="2191477"/>
            <a:ext cx="10335235" cy="4031873"/>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Strategic Partnerships: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Collaborate with companies for matching gift programs, local businesses for sponsorships, and other organizations for joint fundraising initiatives</a:t>
            </a:r>
            <a:endParaRPr lang="en-US" sz="2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Stakeholder Engagement: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Engage fraternity alumni, current members, Businesses, and community leaders in fundraising efforts.</a:t>
            </a:r>
          </a:p>
          <a:p>
            <a:pPr lvl="1"/>
            <a:endParaRPr lang="en-US" sz="14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Competitive Engagement: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Establish working relationships with other foundations. How do they succeed?  What can we learn from them and what can they learn from us.</a:t>
            </a:r>
          </a:p>
        </p:txBody>
      </p:sp>
      <p:sp>
        <p:nvSpPr>
          <p:cNvPr id="8" name="TextBox 7">
            <a:extLst>
              <a:ext uri="{FF2B5EF4-FFF2-40B4-BE49-F238E27FC236}">
                <a16:creationId xmlns:a16="http://schemas.microsoft.com/office/drawing/2014/main" id="{B295C64A-C27A-1F3C-E3B0-5625B9C6232C}"/>
              </a:ext>
            </a:extLst>
          </p:cNvPr>
          <p:cNvSpPr txBox="1"/>
          <p:nvPr/>
        </p:nvSpPr>
        <p:spPr>
          <a:xfrm>
            <a:off x="1208016" y="1499234"/>
            <a:ext cx="7986320" cy="707886"/>
          </a:xfrm>
          <a:prstGeom prst="rect">
            <a:avLst/>
          </a:prstGeom>
          <a:noFill/>
        </p:spPr>
        <p:txBody>
          <a:bodyPr wrap="square">
            <a:spAutoFit/>
          </a:bodyPr>
          <a:lstStyle/>
          <a:p>
            <a:r>
              <a:rPr lang="en-US" sz="4000" b="1" dirty="0"/>
              <a:t>Partnerships and Collaboration:</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52</a:t>
            </a:fld>
            <a:endParaRPr lang="en-US" dirty="0"/>
          </a:p>
        </p:txBody>
      </p:sp>
    </p:spTree>
    <p:extLst>
      <p:ext uri="{BB962C8B-B14F-4D97-AF65-F5344CB8AC3E}">
        <p14:creationId xmlns:p14="http://schemas.microsoft.com/office/powerpoint/2010/main" val="909793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1208015" y="2235021"/>
            <a:ext cx="10335235" cy="3416320"/>
          </a:xfrm>
          <a:prstGeom prst="rect">
            <a:avLst/>
          </a:prstGeom>
          <a:noFill/>
        </p:spPr>
        <p:txBody>
          <a:bodyPr wrap="square">
            <a:spAutoFit/>
          </a:bodyPr>
          <a:lstStyle/>
          <a:p>
            <a:endParaRPr lang="en-US" sz="20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Messaging: </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Develop compelling narratives highlighting the fraternity’s history, impact and success stories to attract and expand donors.</a:t>
            </a:r>
          </a:p>
          <a:p>
            <a:pPr lvl="1"/>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Engagement: </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Regularly communicate with donors through newsletters, social media, personalized correspondence and telephone calls.</a:t>
            </a:r>
          </a:p>
        </p:txBody>
      </p:sp>
      <p:sp>
        <p:nvSpPr>
          <p:cNvPr id="8" name="TextBox 7">
            <a:extLst>
              <a:ext uri="{FF2B5EF4-FFF2-40B4-BE49-F238E27FC236}">
                <a16:creationId xmlns:a16="http://schemas.microsoft.com/office/drawing/2014/main" id="{B295C64A-C27A-1F3C-E3B0-5625B9C6232C}"/>
              </a:ext>
            </a:extLst>
          </p:cNvPr>
          <p:cNvSpPr txBox="1"/>
          <p:nvPr/>
        </p:nvSpPr>
        <p:spPr>
          <a:xfrm>
            <a:off x="1208016" y="1499234"/>
            <a:ext cx="7986320" cy="707886"/>
          </a:xfrm>
          <a:prstGeom prst="rect">
            <a:avLst/>
          </a:prstGeom>
          <a:noFill/>
        </p:spPr>
        <p:txBody>
          <a:bodyPr wrap="square">
            <a:spAutoFit/>
          </a:bodyPr>
          <a:lstStyle/>
          <a:p>
            <a:r>
              <a:rPr lang="en-US" sz="4000" b="1" dirty="0"/>
              <a:t>Communication and Outreach:</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53</a:t>
            </a:fld>
            <a:endParaRPr lang="en-US" dirty="0"/>
          </a:p>
        </p:txBody>
      </p:sp>
    </p:spTree>
    <p:extLst>
      <p:ext uri="{BB962C8B-B14F-4D97-AF65-F5344CB8AC3E}">
        <p14:creationId xmlns:p14="http://schemas.microsoft.com/office/powerpoint/2010/main" val="413300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1208015" y="2235021"/>
            <a:ext cx="10335235" cy="2985433"/>
          </a:xfrm>
          <a:prstGeom prst="rect">
            <a:avLst/>
          </a:prstGeom>
          <a:noFill/>
        </p:spPr>
        <p:txBody>
          <a:bodyPr wrap="square">
            <a:spAutoFit/>
          </a:bodyPr>
          <a:lstStyle/>
          <a:p>
            <a:endParaRPr lang="en-US" sz="20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Regular Review: </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Analyze fundraising strategies and results annually </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Adapt based on donor feedback, </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Review emerging and changing market trends</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Evaluate effectiveness of alternative fundraising methods</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Review our competitor’s effectiveness</a:t>
            </a:r>
          </a:p>
        </p:txBody>
      </p:sp>
      <p:sp>
        <p:nvSpPr>
          <p:cNvPr id="8" name="TextBox 7">
            <a:extLst>
              <a:ext uri="{FF2B5EF4-FFF2-40B4-BE49-F238E27FC236}">
                <a16:creationId xmlns:a16="http://schemas.microsoft.com/office/drawing/2014/main" id="{B295C64A-C27A-1F3C-E3B0-5625B9C6232C}"/>
              </a:ext>
            </a:extLst>
          </p:cNvPr>
          <p:cNvSpPr txBox="1"/>
          <p:nvPr/>
        </p:nvSpPr>
        <p:spPr>
          <a:xfrm>
            <a:off x="1208016" y="1499234"/>
            <a:ext cx="7986320" cy="707886"/>
          </a:xfrm>
          <a:prstGeom prst="rect">
            <a:avLst/>
          </a:prstGeom>
          <a:noFill/>
        </p:spPr>
        <p:txBody>
          <a:bodyPr wrap="square">
            <a:spAutoFit/>
          </a:bodyPr>
          <a:lstStyle/>
          <a:p>
            <a:r>
              <a:rPr lang="en-US" sz="4000" b="1" dirty="0"/>
              <a:t>Adaptation and Flexibility:</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54</a:t>
            </a:fld>
            <a:endParaRPr lang="en-US" dirty="0"/>
          </a:p>
        </p:txBody>
      </p:sp>
    </p:spTree>
    <p:extLst>
      <p:ext uri="{BB962C8B-B14F-4D97-AF65-F5344CB8AC3E}">
        <p14:creationId xmlns:p14="http://schemas.microsoft.com/office/powerpoint/2010/main" val="645435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1375795" y="2328060"/>
            <a:ext cx="10335235" cy="1692771"/>
          </a:xfrm>
          <a:prstGeom prst="rect">
            <a:avLst/>
          </a:prstGeom>
          <a:noFill/>
        </p:spPr>
        <p:txBody>
          <a:bodyPr wrap="square">
            <a:spAutoFit/>
          </a:bodyPr>
          <a:lstStyle/>
          <a:p>
            <a:endParaRPr lang="en-US" sz="2000" b="1" dirty="0">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sz="2800" dirty="0">
                <a:latin typeface="Times New Roman" panose="02020603050405020304" pitchFamily="18" charset="0"/>
                <a:cs typeface="Times New Roman" panose="02020603050405020304" pitchFamily="18" charset="0"/>
              </a:rPr>
              <a:t>Identification of Risks</a:t>
            </a:r>
          </a:p>
          <a:p>
            <a:pPr marL="971550" lvl="1" indent="-514350">
              <a:buFont typeface="+mj-lt"/>
              <a:buAutoNum type="arabicPeriod"/>
            </a:pPr>
            <a:endParaRPr lang="en-US" sz="2800" dirty="0">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sz="2800" dirty="0">
                <a:latin typeface="Times New Roman" panose="02020603050405020304" pitchFamily="18" charset="0"/>
                <a:cs typeface="Times New Roman" panose="02020603050405020304" pitchFamily="18" charset="0"/>
              </a:rPr>
              <a:t>Mitigation Strategies</a:t>
            </a:r>
          </a:p>
        </p:txBody>
      </p:sp>
      <p:sp>
        <p:nvSpPr>
          <p:cNvPr id="8" name="TextBox 7">
            <a:extLst>
              <a:ext uri="{FF2B5EF4-FFF2-40B4-BE49-F238E27FC236}">
                <a16:creationId xmlns:a16="http://schemas.microsoft.com/office/drawing/2014/main" id="{B295C64A-C27A-1F3C-E3B0-5625B9C6232C}"/>
              </a:ext>
            </a:extLst>
          </p:cNvPr>
          <p:cNvSpPr txBox="1"/>
          <p:nvPr/>
        </p:nvSpPr>
        <p:spPr>
          <a:xfrm>
            <a:off x="1208016" y="1499234"/>
            <a:ext cx="7986320" cy="707886"/>
          </a:xfrm>
          <a:prstGeom prst="rect">
            <a:avLst/>
          </a:prstGeom>
          <a:noFill/>
        </p:spPr>
        <p:txBody>
          <a:bodyPr wrap="square">
            <a:spAutoFit/>
          </a:bodyPr>
          <a:lstStyle/>
          <a:p>
            <a:r>
              <a:rPr lang="en-US" sz="4000" b="1" dirty="0"/>
              <a:t>Risk Management is:</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55</a:t>
            </a:fld>
            <a:endParaRPr lang="en-US" dirty="0"/>
          </a:p>
        </p:txBody>
      </p:sp>
    </p:spTree>
    <p:extLst>
      <p:ext uri="{BB962C8B-B14F-4D97-AF65-F5344CB8AC3E}">
        <p14:creationId xmlns:p14="http://schemas.microsoft.com/office/powerpoint/2010/main" val="3537521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1208016" y="2379071"/>
            <a:ext cx="10335235" cy="3908762"/>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Identify Risks which may include: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Fatigue (Board &amp; Donor)</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Key Donor Dependency</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Attrition of Donor Numbers and Average Donation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New Donors Acquisition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Operational Challenges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Economic Downturns Affecting Donations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Potential Negative Publicity</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Changing Social Dynamics</a:t>
            </a:r>
          </a:p>
          <a:p>
            <a:pPr lvl="1"/>
            <a:endParaRPr 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295C64A-C27A-1F3C-E3B0-5625B9C6232C}"/>
              </a:ext>
            </a:extLst>
          </p:cNvPr>
          <p:cNvSpPr txBox="1"/>
          <p:nvPr/>
        </p:nvSpPr>
        <p:spPr>
          <a:xfrm>
            <a:off x="1208016" y="1499234"/>
            <a:ext cx="7986320" cy="707886"/>
          </a:xfrm>
          <a:prstGeom prst="rect">
            <a:avLst/>
          </a:prstGeom>
          <a:noFill/>
        </p:spPr>
        <p:txBody>
          <a:bodyPr wrap="square">
            <a:spAutoFit/>
          </a:bodyPr>
          <a:lstStyle/>
          <a:p>
            <a:r>
              <a:rPr lang="en-US" sz="4000" b="1" dirty="0"/>
              <a:t>Risk Management:</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56</a:t>
            </a:fld>
            <a:endParaRPr lang="en-US" dirty="0"/>
          </a:p>
        </p:txBody>
      </p:sp>
    </p:spTree>
    <p:extLst>
      <p:ext uri="{BB962C8B-B14F-4D97-AF65-F5344CB8AC3E}">
        <p14:creationId xmlns:p14="http://schemas.microsoft.com/office/powerpoint/2010/main" val="705535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1018565" y="2285355"/>
            <a:ext cx="10335235" cy="3108543"/>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Mitigation Strategies: </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Diversify Fundraising Efforts</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Expand and Refresh board capacity</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New Donor Targets &amp; Engagement</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Maintain transparent communication with donors</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Contingency plans for unexpected financial challenges</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Outsource Tasks and certain management functions</a:t>
            </a:r>
          </a:p>
        </p:txBody>
      </p:sp>
      <p:sp>
        <p:nvSpPr>
          <p:cNvPr id="8" name="TextBox 7">
            <a:extLst>
              <a:ext uri="{FF2B5EF4-FFF2-40B4-BE49-F238E27FC236}">
                <a16:creationId xmlns:a16="http://schemas.microsoft.com/office/drawing/2014/main" id="{B295C64A-C27A-1F3C-E3B0-5625B9C6232C}"/>
              </a:ext>
            </a:extLst>
          </p:cNvPr>
          <p:cNvSpPr txBox="1"/>
          <p:nvPr/>
        </p:nvSpPr>
        <p:spPr>
          <a:xfrm>
            <a:off x="1018565" y="1448900"/>
            <a:ext cx="7986320" cy="707886"/>
          </a:xfrm>
          <a:prstGeom prst="rect">
            <a:avLst/>
          </a:prstGeom>
          <a:noFill/>
        </p:spPr>
        <p:txBody>
          <a:bodyPr wrap="square">
            <a:spAutoFit/>
          </a:bodyPr>
          <a:lstStyle/>
          <a:p>
            <a:r>
              <a:rPr lang="en-US" sz="4000" b="1" dirty="0"/>
              <a:t>Risk Management:</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57</a:t>
            </a:fld>
            <a:endParaRPr lang="en-US" dirty="0"/>
          </a:p>
        </p:txBody>
      </p:sp>
    </p:spTree>
    <p:extLst>
      <p:ext uri="{BB962C8B-B14F-4D97-AF65-F5344CB8AC3E}">
        <p14:creationId xmlns:p14="http://schemas.microsoft.com/office/powerpoint/2010/main" val="3462815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C8CB86F-E0A8-CABC-B2D0-53478433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63" y="323975"/>
            <a:ext cx="8168037" cy="1361339"/>
          </a:xfrm>
          <a:prstGeom prst="rect">
            <a:avLst/>
          </a:prstGeom>
        </p:spPr>
      </p:pic>
      <p:sp>
        <p:nvSpPr>
          <p:cNvPr id="6" name="TextBox 5">
            <a:extLst>
              <a:ext uri="{FF2B5EF4-FFF2-40B4-BE49-F238E27FC236}">
                <a16:creationId xmlns:a16="http://schemas.microsoft.com/office/drawing/2014/main" id="{548864B7-794B-850C-1C51-B18CD54B877D}"/>
              </a:ext>
            </a:extLst>
          </p:cNvPr>
          <p:cNvSpPr txBox="1">
            <a:spLocks/>
          </p:cNvSpPr>
          <p:nvPr/>
        </p:nvSpPr>
        <p:spPr>
          <a:xfrm>
            <a:off x="571500" y="2207120"/>
            <a:ext cx="9075420" cy="38472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Foundation Strategic Planning Includes:</a:t>
            </a:r>
          </a:p>
          <a:p>
            <a:pPr marL="800100" lvl="1" indent="-342900">
              <a:buFont typeface="+mj-lt"/>
              <a:buAutoNum type="arabicPeriod"/>
            </a:pPr>
            <a:r>
              <a:rPr lang="en-US" sz="2400" dirty="0">
                <a:latin typeface="Times New Roman" panose="02020603050405020304" pitchFamily="18" charset="0"/>
                <a:cs typeface="Times New Roman" panose="02020603050405020304" pitchFamily="18" charset="0"/>
              </a:rPr>
              <a:t>Clear Mission and Vision</a:t>
            </a:r>
          </a:p>
          <a:p>
            <a:pPr marL="800100" lvl="1" indent="-342900">
              <a:buFont typeface="+mj-lt"/>
              <a:buAutoNum type="arabicPeriod"/>
            </a:pPr>
            <a:r>
              <a:rPr lang="en-US" sz="2400" dirty="0">
                <a:latin typeface="Times New Roman" panose="02020603050405020304" pitchFamily="18" charset="0"/>
                <a:cs typeface="Times New Roman" panose="02020603050405020304" pitchFamily="18" charset="0"/>
              </a:rPr>
              <a:t>Strong Leadership and Governance</a:t>
            </a:r>
          </a:p>
          <a:p>
            <a:pPr marL="800100" lvl="1" indent="-342900">
              <a:buFont typeface="+mj-lt"/>
              <a:buAutoNum type="arabicPeriod"/>
            </a:pPr>
            <a:r>
              <a:rPr lang="en-US" sz="2400" dirty="0">
                <a:latin typeface="Times New Roman" panose="02020603050405020304" pitchFamily="18" charset="0"/>
                <a:cs typeface="Times New Roman" panose="02020603050405020304" pitchFamily="18" charset="0"/>
              </a:rPr>
              <a:t>Financial Sustainability</a:t>
            </a:r>
          </a:p>
          <a:p>
            <a:pPr marL="800100" lvl="1" indent="-342900">
              <a:buFont typeface="+mj-lt"/>
              <a:buAutoNum type="arabicPeriod"/>
            </a:pPr>
            <a:r>
              <a:rPr lang="en-US" sz="2400" dirty="0">
                <a:latin typeface="Times New Roman" panose="02020603050405020304" pitchFamily="18" charset="0"/>
                <a:cs typeface="Times New Roman" panose="02020603050405020304" pitchFamily="18" charset="0"/>
              </a:rPr>
              <a:t>Effective Programs and Impact Measurement</a:t>
            </a:r>
          </a:p>
          <a:p>
            <a:pPr marL="800100" lvl="1" indent="-342900">
              <a:buFont typeface="+mj-lt"/>
              <a:buAutoNum type="arabicPeriod"/>
            </a:pPr>
            <a:r>
              <a:rPr lang="en-US" sz="2400" dirty="0">
                <a:latin typeface="Times New Roman" panose="02020603050405020304" pitchFamily="18" charset="0"/>
                <a:cs typeface="Times New Roman" panose="02020603050405020304" pitchFamily="18" charset="0"/>
              </a:rPr>
              <a:t>Partnerships and Collaboration</a:t>
            </a:r>
          </a:p>
          <a:p>
            <a:pPr marL="800100" lvl="1" indent="-342900">
              <a:buFont typeface="+mj-lt"/>
              <a:buAutoNum type="arabicPeriod"/>
            </a:pPr>
            <a:r>
              <a:rPr lang="en-US" sz="2400" dirty="0">
                <a:latin typeface="Times New Roman" panose="02020603050405020304" pitchFamily="18" charset="0"/>
                <a:cs typeface="Times New Roman" panose="02020603050405020304" pitchFamily="18" charset="0"/>
              </a:rPr>
              <a:t>Transparency and Communication</a:t>
            </a:r>
          </a:p>
          <a:p>
            <a:pPr marL="800100" lvl="1" indent="-342900">
              <a:buFont typeface="+mj-lt"/>
              <a:buAutoNum type="arabicPeriod"/>
            </a:pPr>
            <a:r>
              <a:rPr lang="en-US" sz="2400" dirty="0">
                <a:latin typeface="Times New Roman" panose="02020603050405020304" pitchFamily="18" charset="0"/>
                <a:cs typeface="Times New Roman" panose="02020603050405020304" pitchFamily="18" charset="0"/>
              </a:rPr>
              <a:t>Adaptability, Innovation and Risk Management</a:t>
            </a:r>
          </a:p>
          <a:p>
            <a:pPr marL="800100" lvl="1" indent="-342900">
              <a:buFont typeface="+mj-lt"/>
              <a:buAutoNum type="arabicPeriod"/>
            </a:pPr>
            <a:r>
              <a:rPr lang="en-US" sz="2400" dirty="0">
                <a:latin typeface="Times New Roman" panose="02020603050405020304" pitchFamily="18" charset="0"/>
                <a:cs typeface="Times New Roman" panose="02020603050405020304" pitchFamily="18" charset="0"/>
              </a:rPr>
              <a:t>Continuous Engagement, Learning, Improvement and Inclusivity</a:t>
            </a:r>
          </a:p>
          <a:p>
            <a:endParaRPr lang="en-US" sz="24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295C64A-C27A-1F3C-E3B0-5625B9C6232C}"/>
              </a:ext>
            </a:extLst>
          </p:cNvPr>
          <p:cNvSpPr txBox="1"/>
          <p:nvPr/>
        </p:nvSpPr>
        <p:spPr>
          <a:xfrm>
            <a:off x="838200" y="1499234"/>
            <a:ext cx="7986320" cy="707886"/>
          </a:xfrm>
          <a:prstGeom prst="rect">
            <a:avLst/>
          </a:prstGeom>
          <a:noFill/>
        </p:spPr>
        <p:txBody>
          <a:bodyPr wrap="square">
            <a:spAutoFit/>
          </a:bodyPr>
          <a:lstStyle/>
          <a:p>
            <a:r>
              <a:rPr lang="en-US" sz="4000" b="1" dirty="0"/>
              <a:t>Closing Summary:</a:t>
            </a:r>
          </a:p>
        </p:txBody>
      </p:sp>
      <p:sp>
        <p:nvSpPr>
          <p:cNvPr id="3" name="Date Placeholder 2">
            <a:extLst>
              <a:ext uri="{FF2B5EF4-FFF2-40B4-BE49-F238E27FC236}">
                <a16:creationId xmlns:a16="http://schemas.microsoft.com/office/drawing/2014/main" id="{1C3ABFBE-F17D-8C31-B727-AAA1DE8A02F0}"/>
              </a:ext>
            </a:extLst>
          </p:cNvPr>
          <p:cNvSpPr>
            <a:spLocks noGrp="1"/>
          </p:cNvSpPr>
          <p:nvPr>
            <p:ph type="dt" sz="half" idx="10"/>
          </p:nvPr>
        </p:nvSpPr>
        <p:spPr/>
        <p:txBody>
          <a:bodyPr/>
          <a:lstStyle/>
          <a:p>
            <a:r>
              <a:rPr lang="en-US" dirty="0"/>
              <a:t>01/07/2024</a:t>
            </a:r>
          </a:p>
        </p:txBody>
      </p:sp>
      <p:sp>
        <p:nvSpPr>
          <p:cNvPr id="4" name="Footer Placeholder 3">
            <a:extLst>
              <a:ext uri="{FF2B5EF4-FFF2-40B4-BE49-F238E27FC236}">
                <a16:creationId xmlns:a16="http://schemas.microsoft.com/office/drawing/2014/main" id="{E5164509-0824-8BCA-2930-D537D8F2CAF1}"/>
              </a:ext>
            </a:extLst>
          </p:cNvPr>
          <p:cNvSpPr>
            <a:spLocks noGrp="1"/>
          </p:cNvSpPr>
          <p:nvPr>
            <p:ph type="ftr" sz="quarter" idx="11"/>
          </p:nvPr>
        </p:nvSpPr>
        <p:spPr/>
        <p:txBody>
          <a:bodyPr/>
          <a:lstStyle/>
          <a:p>
            <a:r>
              <a:rPr lang="en-US" dirty="0"/>
              <a:t>Foundation Strategic Plan Presentation </a:t>
            </a:r>
          </a:p>
        </p:txBody>
      </p:sp>
      <p:sp>
        <p:nvSpPr>
          <p:cNvPr id="5" name="Slide Number Placeholder 4">
            <a:extLst>
              <a:ext uri="{FF2B5EF4-FFF2-40B4-BE49-F238E27FC236}">
                <a16:creationId xmlns:a16="http://schemas.microsoft.com/office/drawing/2014/main" id="{FE10D4C2-593B-C549-FAA2-191F98D915E3}"/>
              </a:ext>
            </a:extLst>
          </p:cNvPr>
          <p:cNvSpPr>
            <a:spLocks noGrp="1"/>
          </p:cNvSpPr>
          <p:nvPr>
            <p:ph type="sldNum" sz="quarter" idx="12"/>
          </p:nvPr>
        </p:nvSpPr>
        <p:spPr/>
        <p:txBody>
          <a:bodyPr/>
          <a:lstStyle/>
          <a:p>
            <a:fld id="{9FEDA5D6-BE97-4ADD-BE72-B2AF851E52B3}" type="slidenum">
              <a:rPr lang="en-US" smtClean="0"/>
              <a:t>58</a:t>
            </a:fld>
            <a:endParaRPr lang="en-US" dirty="0"/>
          </a:p>
        </p:txBody>
      </p:sp>
      <p:sp>
        <p:nvSpPr>
          <p:cNvPr id="7" name="TextBox 6">
            <a:extLst>
              <a:ext uri="{FF2B5EF4-FFF2-40B4-BE49-F238E27FC236}">
                <a16:creationId xmlns:a16="http://schemas.microsoft.com/office/drawing/2014/main" id="{F374F9A7-2005-DA63-ECA1-B6FD79C45C38}"/>
              </a:ext>
            </a:extLst>
          </p:cNvPr>
          <p:cNvSpPr txBox="1">
            <a:spLocks/>
          </p:cNvSpPr>
          <p:nvPr/>
        </p:nvSpPr>
        <p:spPr>
          <a:xfrm>
            <a:off x="8035463" y="2244060"/>
            <a:ext cx="3438080" cy="2369880"/>
          </a:xfrm>
          <a:prstGeom prst="rect">
            <a:avLst/>
          </a:prstGeom>
          <a:noFill/>
          <a:ln w="12700">
            <a:solidFill>
              <a:schemeClr val="tx1"/>
            </a:solidFill>
          </a:ln>
        </p:spPr>
        <p:txBody>
          <a:bodyPr wrap="square">
            <a:spAutoFit/>
          </a:bodyPr>
          <a:lstStyle/>
          <a:p>
            <a:r>
              <a:rPr lang="en-US" sz="2800" b="1" dirty="0">
                <a:latin typeface="Times New Roman" panose="02020603050405020304" pitchFamily="18" charset="0"/>
                <a:cs typeface="Times New Roman" panose="02020603050405020304" pitchFamily="18" charset="0"/>
              </a:rPr>
              <a:t>Divide and Conquer:</a:t>
            </a:r>
          </a:p>
          <a:p>
            <a:pPr lvl="4"/>
            <a:r>
              <a:rPr lang="en-US" sz="2400" dirty="0">
                <a:latin typeface="Times New Roman" panose="02020603050405020304" pitchFamily="18" charset="0"/>
                <a:cs typeface="Times New Roman" panose="02020603050405020304" pitchFamily="18" charset="0"/>
              </a:rPr>
              <a:t>Foundation Management, Foundation Success and Fraternity Success is a compilation of full-time job(s) shared by many.</a:t>
            </a:r>
          </a:p>
        </p:txBody>
      </p:sp>
    </p:spTree>
    <p:extLst>
      <p:ext uri="{BB962C8B-B14F-4D97-AF65-F5344CB8AC3E}">
        <p14:creationId xmlns:p14="http://schemas.microsoft.com/office/powerpoint/2010/main" val="2847420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BB22D7-03F8-3FF9-453D-1D50A1097029}"/>
              </a:ext>
            </a:extLst>
          </p:cNvPr>
          <p:cNvSpPr>
            <a:spLocks noGrp="1"/>
          </p:cNvSpPr>
          <p:nvPr>
            <p:ph type="dt" sz="half" idx="10"/>
          </p:nvPr>
        </p:nvSpPr>
        <p:spPr/>
        <p:txBody>
          <a:bodyPr/>
          <a:lstStyle/>
          <a:p>
            <a:fld id="{31EBC34B-A3E4-4E92-9660-415A2908723C}" type="datetime1">
              <a:rPr lang="en-US" smtClean="0"/>
              <a:t>1/7/2024</a:t>
            </a:fld>
            <a:endParaRPr lang="en-US" dirty="0"/>
          </a:p>
        </p:txBody>
      </p:sp>
      <p:sp>
        <p:nvSpPr>
          <p:cNvPr id="3" name="Footer Placeholder 2">
            <a:extLst>
              <a:ext uri="{FF2B5EF4-FFF2-40B4-BE49-F238E27FC236}">
                <a16:creationId xmlns:a16="http://schemas.microsoft.com/office/drawing/2014/main" id="{0007CE80-6A32-398E-F8A6-801122FB99F8}"/>
              </a:ext>
            </a:extLst>
          </p:cNvPr>
          <p:cNvSpPr>
            <a:spLocks noGrp="1"/>
          </p:cNvSpPr>
          <p:nvPr>
            <p:ph type="ftr" sz="quarter" idx="11"/>
          </p:nvPr>
        </p:nvSpPr>
        <p:spPr/>
        <p:txBody>
          <a:bodyPr/>
          <a:lstStyle/>
          <a:p>
            <a:r>
              <a:rPr lang="en-US" dirty="0"/>
              <a:t>Foundation Strategic Plan Presentation </a:t>
            </a:r>
          </a:p>
        </p:txBody>
      </p:sp>
      <p:sp>
        <p:nvSpPr>
          <p:cNvPr id="4" name="Slide Number Placeholder 3">
            <a:extLst>
              <a:ext uri="{FF2B5EF4-FFF2-40B4-BE49-F238E27FC236}">
                <a16:creationId xmlns:a16="http://schemas.microsoft.com/office/drawing/2014/main" id="{FF277E6A-7098-18A0-2C17-33A6DB0244B4}"/>
              </a:ext>
            </a:extLst>
          </p:cNvPr>
          <p:cNvSpPr>
            <a:spLocks noGrp="1"/>
          </p:cNvSpPr>
          <p:nvPr>
            <p:ph type="sldNum" sz="quarter" idx="12"/>
          </p:nvPr>
        </p:nvSpPr>
        <p:spPr/>
        <p:txBody>
          <a:bodyPr/>
          <a:lstStyle/>
          <a:p>
            <a:fld id="{9FEDA5D6-BE97-4ADD-BE72-B2AF851E52B3}" type="slidenum">
              <a:rPr lang="en-US" smtClean="0"/>
              <a:t>59</a:t>
            </a:fld>
            <a:endParaRPr lang="en-US" dirty="0"/>
          </a:p>
        </p:txBody>
      </p:sp>
      <p:pic>
        <p:nvPicPr>
          <p:cNvPr id="8" name="Picture 7">
            <a:extLst>
              <a:ext uri="{FF2B5EF4-FFF2-40B4-BE49-F238E27FC236}">
                <a16:creationId xmlns:a16="http://schemas.microsoft.com/office/drawing/2014/main" id="{80EF9B1E-BF86-3F12-F4B2-A0095CDEBC77}"/>
              </a:ext>
            </a:extLst>
          </p:cNvPr>
          <p:cNvPicPr>
            <a:picLocks noChangeAspect="1"/>
          </p:cNvPicPr>
          <p:nvPr/>
        </p:nvPicPr>
        <p:blipFill>
          <a:blip r:embed="rId2"/>
          <a:stretch>
            <a:fillRect/>
          </a:stretch>
        </p:blipFill>
        <p:spPr>
          <a:xfrm>
            <a:off x="1964395" y="98668"/>
            <a:ext cx="8798680" cy="6257682"/>
          </a:xfrm>
          <a:prstGeom prst="rect">
            <a:avLst/>
          </a:prstGeom>
        </p:spPr>
      </p:pic>
      <p:pic>
        <p:nvPicPr>
          <p:cNvPr id="10" name="Picture 9" descr="A close up of a sign&#10;&#10;Description automatically generated">
            <a:extLst>
              <a:ext uri="{FF2B5EF4-FFF2-40B4-BE49-F238E27FC236}">
                <a16:creationId xmlns:a16="http://schemas.microsoft.com/office/drawing/2014/main" id="{A1F27EB6-0DB4-D9D6-5077-86EA0145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0"/>
            <a:ext cx="5355777" cy="892629"/>
          </a:xfrm>
          <a:prstGeom prst="rect">
            <a:avLst/>
          </a:prstGeom>
        </p:spPr>
      </p:pic>
    </p:spTree>
    <p:extLst>
      <p:ext uri="{BB962C8B-B14F-4D97-AF65-F5344CB8AC3E}">
        <p14:creationId xmlns:p14="http://schemas.microsoft.com/office/powerpoint/2010/main" val="99447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EFA7-2984-245E-D076-9706656189BC}"/>
              </a:ext>
            </a:extLst>
          </p:cNvPr>
          <p:cNvSpPr>
            <a:spLocks noGrp="1"/>
          </p:cNvSpPr>
          <p:nvPr>
            <p:ph type="title"/>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JSP Strategic Planning Cycle</a:t>
            </a:r>
          </a:p>
        </p:txBody>
      </p:sp>
      <p:sp>
        <p:nvSpPr>
          <p:cNvPr id="3" name="Content Placeholder 2">
            <a:extLst>
              <a:ext uri="{FF2B5EF4-FFF2-40B4-BE49-F238E27FC236}">
                <a16:creationId xmlns:a16="http://schemas.microsoft.com/office/drawing/2014/main" id="{5DFDDE30-0C2E-4888-63D6-0E4CE73EAA09}"/>
              </a:ext>
            </a:extLst>
          </p:cNvPr>
          <p:cNvSpPr>
            <a:spLocks noGrp="1"/>
          </p:cNvSpPr>
          <p:nvPr>
            <p:ph idx="1"/>
          </p:nvPr>
        </p:nvSpPr>
        <p:spPr>
          <a:xfrm>
            <a:off x="480224" y="1280646"/>
            <a:ext cx="6824090" cy="4996194"/>
          </a:xfrm>
        </p:spPr>
        <p:txBody>
          <a:bodyPr>
            <a:normAutofit/>
          </a:bodyPr>
          <a:lstStyle/>
          <a:p>
            <a:pPr marL="0" marR="0" indent="0" algn="ctr">
              <a:spcBef>
                <a:spcPts val="0"/>
              </a:spcBef>
              <a:spcAft>
                <a:spcPts val="0"/>
              </a:spcAft>
              <a:buNone/>
            </a:pPr>
            <a:r>
              <a:rPr lang="en-US" sz="3200" b="1" dirty="0">
                <a:latin typeface="Arial" panose="020B0604020202020204" pitchFamily="34" charset="0"/>
                <a:ea typeface="Calibri" panose="020F0502020204030204" pitchFamily="34" charset="0"/>
                <a:cs typeface="Arial" panose="020B0604020202020204" pitchFamily="34" charset="0"/>
              </a:rPr>
              <a:t>Things to Consider </a:t>
            </a:r>
          </a:p>
          <a:p>
            <a:pPr lvl="1">
              <a:spcBef>
                <a:spcPts val="0"/>
              </a:spcBef>
              <a:spcAft>
                <a:spcPts val="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Strategic Planning Cycle</a:t>
            </a:r>
          </a:p>
          <a:p>
            <a:pPr lvl="1">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 Model of Complex Change Management</a:t>
            </a:r>
          </a:p>
          <a:p>
            <a:pPr lvl="1">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 Assess how your organization is performing, identify benchmarks</a:t>
            </a:r>
          </a:p>
          <a:p>
            <a:pPr lvl="1">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 Complete a SWOT analysis</a:t>
            </a:r>
          </a:p>
          <a:p>
            <a:pPr lvl="1">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sym typeface="Arial"/>
              </a:rPr>
              <a:t> The </a:t>
            </a:r>
            <a:r>
              <a:rPr lang="en-US" sz="2400" u="sng" dirty="0">
                <a:latin typeface="Arial" panose="020B0604020202020204" pitchFamily="34" charset="0"/>
                <a:ea typeface="Calibri" panose="020F0502020204030204" pitchFamily="34" charset="0"/>
                <a:cs typeface="Arial" panose="020B0604020202020204" pitchFamily="34" charset="0"/>
                <a:sym typeface="Arial"/>
              </a:rPr>
              <a:t>identity work </a:t>
            </a:r>
            <a:r>
              <a:rPr lang="en-US" sz="2400" dirty="0">
                <a:latin typeface="Arial" panose="020B0604020202020204" pitchFamily="34" charset="0"/>
                <a:ea typeface="Calibri" panose="020F0502020204030204" pitchFamily="34" charset="0"/>
                <a:cs typeface="Arial" panose="020B0604020202020204" pitchFamily="34" charset="0"/>
                <a:sym typeface="Arial"/>
              </a:rPr>
              <a:t>of strategic planning -  </a:t>
            </a:r>
            <a:r>
              <a:rPr lang="en-US" sz="2400" dirty="0">
                <a:highlight>
                  <a:srgbClr val="FFFF00"/>
                </a:highlight>
                <a:latin typeface="Arial" panose="020B0604020202020204" pitchFamily="34" charset="0"/>
                <a:ea typeface="Calibri" panose="020F0502020204030204" pitchFamily="34" charset="0"/>
                <a:cs typeface="Arial" panose="020B0604020202020204" pitchFamily="34" charset="0"/>
                <a:sym typeface="Arial"/>
              </a:rPr>
              <a:t>Mission, Vision, and Values </a:t>
            </a:r>
            <a:r>
              <a:rPr lang="en-US" sz="2400" dirty="0">
                <a:latin typeface="Arial" panose="020B0604020202020204" pitchFamily="34" charset="0"/>
                <a:ea typeface="Calibri" panose="020F0502020204030204" pitchFamily="34" charset="0"/>
                <a:cs typeface="Arial" panose="020B0604020202020204" pitchFamily="34" charset="0"/>
                <a:sym typeface="Arial"/>
              </a:rPr>
              <a:t>- must be completed before moving into the Action Planning portion of a strategic plan.  You simply can’t plan “how to get there” if you don’t know “where are you going?”</a:t>
            </a:r>
          </a:p>
          <a:p>
            <a:pPr lvl="1">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sym typeface="Arial"/>
              </a:rPr>
              <a:t> Action Planning begins with visioning</a:t>
            </a:r>
          </a:p>
          <a:p>
            <a:pPr marL="0" marR="0" indent="0">
              <a:spcBef>
                <a:spcPts val="0"/>
              </a:spcBef>
              <a:spcAft>
                <a:spcPts val="0"/>
              </a:spcAft>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7F1A9E7-6B55-61E9-C68F-24F4C72F3F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B722A12-0658-81DE-EB94-6FDFB97AFB0D}"/>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graphicFrame>
        <p:nvGraphicFramePr>
          <p:cNvPr id="10" name="Diagram 9">
            <a:extLst>
              <a:ext uri="{FF2B5EF4-FFF2-40B4-BE49-F238E27FC236}">
                <a16:creationId xmlns:a16="http://schemas.microsoft.com/office/drawing/2014/main" id="{09787A72-624E-7F0B-9434-F321058CDFC0}"/>
              </a:ext>
            </a:extLst>
          </p:cNvPr>
          <p:cNvGraphicFramePr/>
          <p:nvPr>
            <p:extLst>
              <p:ext uri="{D42A27DB-BD31-4B8C-83A1-F6EECF244321}">
                <p14:modId xmlns:p14="http://schemas.microsoft.com/office/powerpoint/2010/main" val="2822955427"/>
              </p:ext>
            </p:extLst>
          </p:nvPr>
        </p:nvGraphicFramePr>
        <p:xfrm>
          <a:off x="6282463" y="1342994"/>
          <a:ext cx="6599774" cy="4785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27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4"/>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Questions and Comments</a:t>
            </a:r>
            <a:endParaRPr dirty="0"/>
          </a:p>
        </p:txBody>
      </p:sp>
      <p:sp>
        <p:nvSpPr>
          <p:cNvPr id="525" name="Google Shape;525;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dirty="0"/>
          </a:p>
        </p:txBody>
      </p:sp>
      <p:pic>
        <p:nvPicPr>
          <p:cNvPr id="3" name="Graphic 2" descr="Questions with solid fill">
            <a:extLst>
              <a:ext uri="{FF2B5EF4-FFF2-40B4-BE49-F238E27FC236}">
                <a16:creationId xmlns:a16="http://schemas.microsoft.com/office/drawing/2014/main" id="{B3170818-A6CC-0635-557E-477D334E8F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1587" y="1863213"/>
            <a:ext cx="3131574" cy="3131574"/>
          </a:xfrm>
          <a:prstGeom prst="rect">
            <a:avLst/>
          </a:prstGeom>
        </p:spPr>
      </p:pic>
      <p:pic>
        <p:nvPicPr>
          <p:cNvPr id="5" name="Graphic 4" descr="Customer review with solid fill">
            <a:extLst>
              <a:ext uri="{FF2B5EF4-FFF2-40B4-BE49-F238E27FC236}">
                <a16:creationId xmlns:a16="http://schemas.microsoft.com/office/drawing/2014/main" id="{682F6772-6705-4382-6CCA-58D9C911B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4928" y="1863212"/>
            <a:ext cx="3382297" cy="3382297"/>
          </a:xfrm>
          <a:prstGeom prst="rect">
            <a:avLst/>
          </a:prstGeom>
        </p:spPr>
      </p:pic>
    </p:spTree>
    <p:extLst>
      <p:ext uri="{BB962C8B-B14F-4D97-AF65-F5344CB8AC3E}">
        <p14:creationId xmlns:p14="http://schemas.microsoft.com/office/powerpoint/2010/main" val="2542540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5"/>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Wrap Up</a:t>
            </a:r>
            <a:endParaRPr dirty="0"/>
          </a:p>
        </p:txBody>
      </p:sp>
      <p:sp>
        <p:nvSpPr>
          <p:cNvPr id="532" name="Google Shape;532;p35"/>
          <p:cNvSpPr txBox="1">
            <a:spLocks noGrp="1"/>
          </p:cNvSpPr>
          <p:nvPr>
            <p:ph type="body" idx="1"/>
          </p:nvPr>
        </p:nvSpPr>
        <p:spPr>
          <a:xfrm>
            <a:off x="1097279" y="1351981"/>
            <a:ext cx="10739817" cy="4517113"/>
          </a:xfrm>
          <a:prstGeom prst="rect">
            <a:avLst/>
          </a:prstGeom>
          <a:noFill/>
          <a:ln>
            <a:noFill/>
          </a:ln>
        </p:spPr>
        <p:txBody>
          <a:bodyPr spcFirstLastPara="1" wrap="square" lIns="0" tIns="45700" rIns="0" bIns="45700" anchor="t" anchorCtr="0">
            <a:normAutofit/>
          </a:bodyPr>
          <a:lstStyle/>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Immediate Priorities</a:t>
            </a:r>
          </a:p>
          <a:p>
            <a:pPr marL="1143000" lvl="1" indent="-457200">
              <a:lnSpc>
                <a:spcPct val="115000"/>
              </a:lnSpc>
              <a:spcBef>
                <a:spcPts val="0"/>
              </a:spcBef>
              <a:buSzPts val="2800"/>
              <a:buFont typeface="Arial"/>
              <a:buChar char="•"/>
            </a:pPr>
            <a:r>
              <a:rPr lang="en-US" sz="2400" dirty="0">
                <a:latin typeface="Arial"/>
                <a:ea typeface="Arial"/>
                <a:cs typeface="Arial"/>
                <a:sym typeface="Arial"/>
              </a:rPr>
              <a:t>Team leads and staffing</a:t>
            </a:r>
          </a:p>
          <a:p>
            <a:pPr marL="1143000" lvl="1" indent="-457200">
              <a:lnSpc>
                <a:spcPct val="115000"/>
              </a:lnSpc>
              <a:spcBef>
                <a:spcPts val="0"/>
              </a:spcBef>
              <a:buSzPts val="2800"/>
              <a:buFont typeface="Arial"/>
              <a:buChar char="•"/>
            </a:pPr>
            <a:r>
              <a:rPr lang="en-US" sz="2400" dirty="0">
                <a:latin typeface="Arial"/>
                <a:ea typeface="Arial"/>
                <a:cs typeface="Arial"/>
                <a:sym typeface="Arial"/>
              </a:rPr>
              <a:t>Team task statements</a:t>
            </a:r>
          </a:p>
          <a:p>
            <a:pPr marL="1143000" lvl="1" indent="-457200">
              <a:lnSpc>
                <a:spcPct val="115000"/>
              </a:lnSpc>
              <a:spcBef>
                <a:spcPts val="0"/>
              </a:spcBef>
              <a:buSzPts val="2800"/>
              <a:buFont typeface="Arial"/>
              <a:buChar char="•"/>
            </a:pPr>
            <a:r>
              <a:rPr lang="en-US" sz="2400" dirty="0">
                <a:latin typeface="Arial"/>
                <a:ea typeface="Arial"/>
                <a:cs typeface="Arial"/>
                <a:sym typeface="Arial"/>
              </a:rPr>
              <a:t>Framework feedback survey</a:t>
            </a:r>
          </a:p>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Reactions around the screen – “One Word” in the Chat Window</a:t>
            </a:r>
            <a:endParaRPr dirty="0"/>
          </a:p>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Other announcements</a:t>
            </a:r>
            <a:endParaRPr dirty="0"/>
          </a:p>
          <a:p>
            <a:pPr marL="685800" lvl="0" indent="-457200" algn="l" rtl="0">
              <a:lnSpc>
                <a:spcPct val="115000"/>
              </a:lnSpc>
              <a:spcBef>
                <a:spcPts val="0"/>
              </a:spcBef>
              <a:spcAft>
                <a:spcPts val="0"/>
              </a:spcAft>
              <a:buSzPts val="2800"/>
              <a:buFont typeface="Arial"/>
              <a:buChar char="•"/>
            </a:pPr>
            <a:r>
              <a:rPr lang="en-US" sz="2800" dirty="0">
                <a:latin typeface="Arial"/>
                <a:cs typeface="Arial"/>
                <a:sym typeface="Arial"/>
              </a:rPr>
              <a:t>Upcoming Events</a:t>
            </a:r>
            <a:endParaRPr dirty="0"/>
          </a:p>
        </p:txBody>
      </p:sp>
      <p:sp>
        <p:nvSpPr>
          <p:cNvPr id="533" name="Google Shape;533;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2"/>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Upcoming Events</a:t>
            </a:r>
            <a:endParaRPr dirty="0"/>
          </a:p>
        </p:txBody>
      </p:sp>
      <p:sp>
        <p:nvSpPr>
          <p:cNvPr id="508" name="Google Shape;508;p32"/>
          <p:cNvSpPr txBox="1">
            <a:spLocks noGrp="1"/>
          </p:cNvSpPr>
          <p:nvPr>
            <p:ph type="body" idx="1"/>
          </p:nvPr>
        </p:nvSpPr>
        <p:spPr>
          <a:xfrm>
            <a:off x="1097279" y="1351982"/>
            <a:ext cx="10517778" cy="4678704"/>
          </a:xfrm>
          <a:prstGeom prst="rect">
            <a:avLst/>
          </a:prstGeom>
          <a:noFill/>
          <a:ln>
            <a:noFill/>
          </a:ln>
        </p:spPr>
        <p:txBody>
          <a:bodyPr spcFirstLastPara="1" wrap="square" lIns="0" tIns="45700" rIns="0" bIns="45700" anchor="t" anchorCtr="0">
            <a:normAutofit/>
          </a:bodyPr>
          <a:lstStyle/>
          <a:p>
            <a:pPr marL="0" marR="0" lvl="0" indent="0" algn="l" rtl="0">
              <a:lnSpc>
                <a:spcPct val="100000"/>
              </a:lnSpc>
              <a:spcBef>
                <a:spcPts val="0"/>
              </a:spcBef>
              <a:spcAft>
                <a:spcPts val="0"/>
              </a:spcAft>
              <a:buSzPts val="2800"/>
              <a:buNone/>
            </a:pPr>
            <a:r>
              <a:rPr lang="en-US" dirty="0">
                <a:latin typeface="Arial"/>
                <a:cs typeface="Arial"/>
              </a:rPr>
              <a:t>Tuesday 20 February 8:00 pm EST – PC Session 5</a:t>
            </a:r>
          </a:p>
          <a:p>
            <a:pPr marL="0" marR="0" lvl="0" indent="0" algn="l" rtl="0">
              <a:lnSpc>
                <a:spcPct val="100000"/>
              </a:lnSpc>
              <a:spcBef>
                <a:spcPts val="0"/>
              </a:spcBef>
              <a:spcAft>
                <a:spcPts val="0"/>
              </a:spcAft>
              <a:buSzPts val="2800"/>
              <a:buNone/>
            </a:pPr>
            <a:r>
              <a:rPr lang="en-US" dirty="0">
                <a:latin typeface="Arial"/>
                <a:cs typeface="Arial"/>
              </a:rPr>
              <a:t>Tuesday 19 March 8:00 pm EDT – PC Session 6</a:t>
            </a:r>
          </a:p>
          <a:p>
            <a:pPr marL="0" indent="0">
              <a:lnSpc>
                <a:spcPct val="100000"/>
              </a:lnSpc>
              <a:spcBef>
                <a:spcPts val="0"/>
              </a:spcBef>
              <a:buSzPts val="2800"/>
              <a:buNone/>
            </a:pPr>
            <a:r>
              <a:rPr lang="en-US" dirty="0">
                <a:latin typeface="Arial"/>
                <a:cs typeface="Arial"/>
              </a:rPr>
              <a:t>Saturday 27 April 9:00 am CDT – PC Session 7 (3-hour hybrid session held in</a:t>
            </a:r>
          </a:p>
          <a:p>
            <a:pPr marL="0" indent="0">
              <a:lnSpc>
                <a:spcPct val="100000"/>
              </a:lnSpc>
              <a:spcBef>
                <a:spcPts val="0"/>
              </a:spcBef>
              <a:buSzPts val="2800"/>
              <a:buNone/>
            </a:pPr>
            <a:r>
              <a:rPr lang="en-US" dirty="0">
                <a:latin typeface="Arial"/>
                <a:cs typeface="Arial"/>
              </a:rPr>
              <a:t>     Ames, IA in conjunction with the Iowa Xi Centennial Celebration)</a:t>
            </a:r>
          </a:p>
          <a:p>
            <a:pPr marL="0" indent="0">
              <a:lnSpc>
                <a:spcPct val="100000"/>
              </a:lnSpc>
              <a:spcBef>
                <a:spcPts val="0"/>
              </a:spcBef>
              <a:buSzPts val="2800"/>
              <a:buNone/>
            </a:pPr>
            <a:r>
              <a:rPr lang="en-US" dirty="0">
                <a:latin typeface="Arial"/>
                <a:cs typeface="Arial"/>
              </a:rPr>
              <a:t>Monday 29 April – Founders Day</a:t>
            </a:r>
          </a:p>
          <a:p>
            <a:pPr marL="0" indent="0">
              <a:lnSpc>
                <a:spcPct val="100000"/>
              </a:lnSpc>
              <a:spcBef>
                <a:spcPts val="0"/>
              </a:spcBef>
              <a:buSzPts val="2800"/>
              <a:buNone/>
            </a:pPr>
            <a:r>
              <a:rPr lang="en-US" dirty="0">
                <a:latin typeface="Arial"/>
                <a:cs typeface="Arial"/>
              </a:rPr>
              <a:t>Tuesday 21 May 8:00 pm EDT – PC Session 8</a:t>
            </a:r>
          </a:p>
          <a:p>
            <a:pPr marL="0" indent="0">
              <a:lnSpc>
                <a:spcPct val="100000"/>
              </a:lnSpc>
              <a:spcBef>
                <a:spcPts val="0"/>
              </a:spcBef>
              <a:buSzPts val="2800"/>
              <a:buNone/>
            </a:pPr>
            <a:r>
              <a:rPr lang="en-US" dirty="0">
                <a:latin typeface="Arial"/>
                <a:cs typeface="Arial"/>
              </a:rPr>
              <a:t>TBD July/August – PC Session 9 (3-hour hybrid session to be held in</a:t>
            </a:r>
          </a:p>
          <a:p>
            <a:pPr marL="0" indent="0">
              <a:lnSpc>
                <a:spcPct val="100000"/>
              </a:lnSpc>
              <a:spcBef>
                <a:spcPts val="0"/>
              </a:spcBef>
              <a:buSzPts val="2800"/>
              <a:buNone/>
            </a:pPr>
            <a:r>
              <a:rPr lang="en-US" dirty="0">
                <a:latin typeface="Arial"/>
                <a:cs typeface="Arial"/>
              </a:rPr>
              <a:t>     conjunction with an UG educational experience, location TBD)</a:t>
            </a:r>
            <a:br>
              <a:rPr lang="en-US" dirty="0">
                <a:latin typeface="Arial"/>
                <a:cs typeface="Arial"/>
              </a:rPr>
            </a:br>
            <a:r>
              <a:rPr lang="en-US" dirty="0">
                <a:latin typeface="Arial"/>
                <a:cs typeface="Arial"/>
              </a:rPr>
              <a:t>17 September 8:00 pm EDT – PC Session 10</a:t>
            </a:r>
          </a:p>
          <a:p>
            <a:pPr marL="0" indent="0">
              <a:lnSpc>
                <a:spcPct val="100000"/>
              </a:lnSpc>
              <a:spcBef>
                <a:spcPts val="0"/>
              </a:spcBef>
              <a:buSzPts val="2800"/>
              <a:buNone/>
            </a:pPr>
            <a:r>
              <a:rPr lang="en-US" dirty="0">
                <a:latin typeface="Arial"/>
                <a:cs typeface="Arial"/>
              </a:rPr>
              <a:t>15 October 8:00 pm EDT – PC Session 11</a:t>
            </a:r>
          </a:p>
          <a:p>
            <a:pPr marL="0" indent="0">
              <a:lnSpc>
                <a:spcPct val="100000"/>
              </a:lnSpc>
              <a:spcBef>
                <a:spcPts val="0"/>
              </a:spcBef>
              <a:buSzPts val="2800"/>
              <a:buNone/>
            </a:pPr>
            <a:r>
              <a:rPr lang="en-US" dirty="0">
                <a:latin typeface="Arial"/>
                <a:cs typeface="Arial"/>
              </a:rPr>
              <a:t>19 November 8:00 pm EST – PC Session 12</a:t>
            </a:r>
          </a:p>
          <a:p>
            <a:pPr marL="0" indent="0">
              <a:lnSpc>
                <a:spcPct val="100000"/>
              </a:lnSpc>
              <a:spcBef>
                <a:spcPts val="0"/>
              </a:spcBef>
              <a:buSzPts val="2800"/>
              <a:buNone/>
            </a:pPr>
            <a:endParaRPr lang="en-US" dirty="0">
              <a:latin typeface="Arial"/>
              <a:cs typeface="Arial"/>
            </a:endParaRPr>
          </a:p>
          <a:p>
            <a:pPr marL="0" marR="0" lvl="0" indent="0" algn="l" rtl="0">
              <a:lnSpc>
                <a:spcPct val="100000"/>
              </a:lnSpc>
              <a:spcBef>
                <a:spcPts val="0"/>
              </a:spcBef>
              <a:spcAft>
                <a:spcPts val="0"/>
              </a:spcAft>
              <a:buSzPts val="2800"/>
              <a:buNone/>
            </a:pPr>
            <a:endParaRPr lang="en-US" dirty="0">
              <a:latin typeface="Arial"/>
              <a:cs typeface="Arial"/>
            </a:endParaRPr>
          </a:p>
          <a:p>
            <a:pPr marL="0" marR="0" lvl="0" indent="0" algn="l" rtl="0">
              <a:lnSpc>
                <a:spcPct val="100000"/>
              </a:lnSpc>
              <a:spcBef>
                <a:spcPts val="0"/>
              </a:spcBef>
              <a:spcAft>
                <a:spcPts val="0"/>
              </a:spcAft>
              <a:buSzPts val="2800"/>
              <a:buNone/>
            </a:pPr>
            <a:endParaRPr lang="en-US" dirty="0">
              <a:latin typeface="Arial"/>
              <a:cs typeface="Arial"/>
            </a:endParaRPr>
          </a:p>
          <a:p>
            <a:pPr marL="0" marR="0" lvl="0" indent="0" algn="l" rtl="0">
              <a:lnSpc>
                <a:spcPct val="100000"/>
              </a:lnSpc>
              <a:spcBef>
                <a:spcPts val="0"/>
              </a:spcBef>
              <a:spcAft>
                <a:spcPts val="0"/>
              </a:spcAft>
              <a:buSzPts val="2800"/>
              <a:buNone/>
            </a:pPr>
            <a:endParaRPr lang="en-US" dirty="0">
              <a:latin typeface="Arial"/>
              <a:cs typeface="Arial"/>
            </a:endParaRPr>
          </a:p>
          <a:p>
            <a:pPr marL="0" marR="0" lvl="0" indent="0" algn="l" rtl="0">
              <a:lnSpc>
                <a:spcPct val="100000"/>
              </a:lnSpc>
              <a:spcBef>
                <a:spcPts val="0"/>
              </a:spcBef>
              <a:spcAft>
                <a:spcPts val="0"/>
              </a:spcAft>
              <a:buSzPts val="2800"/>
              <a:buNone/>
            </a:pPr>
            <a:endParaRPr lang="en-US" dirty="0">
              <a:latin typeface="Arial"/>
              <a:cs typeface="Arial"/>
            </a:endParaRPr>
          </a:p>
        </p:txBody>
      </p:sp>
      <p:sp>
        <p:nvSpPr>
          <p:cNvPr id="509" name="Google Shape;509;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2"/>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Backup Slides</a:t>
            </a:r>
            <a:endParaRPr dirty="0"/>
          </a:p>
        </p:txBody>
      </p:sp>
      <p:sp>
        <p:nvSpPr>
          <p:cNvPr id="509" name="Google Shape;509;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dirty="0"/>
          </a:p>
        </p:txBody>
      </p:sp>
    </p:spTree>
    <p:extLst>
      <p:ext uri="{BB962C8B-B14F-4D97-AF65-F5344CB8AC3E}">
        <p14:creationId xmlns:p14="http://schemas.microsoft.com/office/powerpoint/2010/main" val="321161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6552-245A-683A-F901-C04F26D6269C}"/>
              </a:ext>
            </a:extLst>
          </p:cNvPr>
          <p:cNvSpPr>
            <a:spLocks noGrp="1"/>
          </p:cNvSpPr>
          <p:nvPr>
            <p:ph type="title"/>
          </p:nvPr>
        </p:nvSpPr>
        <p:spPr/>
        <p:txBody>
          <a:bodyPr/>
          <a:lstStyle/>
          <a:p>
            <a:r>
              <a:rPr lang="en-US" dirty="0"/>
              <a:t>Ground Rules – 18 Survey Responses</a:t>
            </a:r>
          </a:p>
        </p:txBody>
      </p:sp>
      <p:sp>
        <p:nvSpPr>
          <p:cNvPr id="3" name="Text Placeholder 2">
            <a:extLst>
              <a:ext uri="{FF2B5EF4-FFF2-40B4-BE49-F238E27FC236}">
                <a16:creationId xmlns:a16="http://schemas.microsoft.com/office/drawing/2014/main" id="{D04624B7-A09B-4E6F-1883-F4B3C3ABFA9B}"/>
              </a:ext>
            </a:extLst>
          </p:cNvPr>
          <p:cNvSpPr>
            <a:spLocks noGrp="1"/>
          </p:cNvSpPr>
          <p:nvPr>
            <p:ph type="body" idx="1"/>
          </p:nvPr>
        </p:nvSpPr>
        <p:spPr/>
        <p:txBody>
          <a:bodyPr/>
          <a:lstStyle/>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Give honest and constructive feedback</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Focus on what’s best for the long-term of the fraternity</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Agree/Disagree on ideas, </a:t>
            </a:r>
            <a:r>
              <a:rPr lang="en-US" i="1" dirty="0">
                <a:solidFill>
                  <a:srgbClr val="000000"/>
                </a:solidFill>
                <a:effectLst/>
                <a:latin typeface="+mn-lt"/>
                <a:ea typeface="Noto Sans Symbols"/>
                <a:cs typeface="Noto Sans Symbols"/>
              </a:rPr>
              <a:t>not</a:t>
            </a:r>
            <a:r>
              <a:rPr lang="en-US" dirty="0">
                <a:solidFill>
                  <a:srgbClr val="000000"/>
                </a:solidFill>
                <a:effectLst/>
                <a:latin typeface="+mn-lt"/>
                <a:ea typeface="Noto Sans Symbols"/>
                <a:cs typeface="Noto Sans Symbols"/>
              </a:rPr>
              <a:t> members of the organization</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Adhere to your commitments and stay engaged</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Open and frequent communication/accountability</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Think boldly and bring forth big ideas, but consider resources</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Use examples, not generalizations</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Be patient, and also flexible</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Consider the undergraduates and the founders</a:t>
            </a:r>
            <a:endParaRPr lang="en-US" dirty="0">
              <a:effectLst/>
              <a:latin typeface="+mn-lt"/>
              <a:ea typeface="Noto Sans Symbols"/>
              <a:cs typeface="Noto Sans Symbols"/>
            </a:endParaRPr>
          </a:p>
          <a:p>
            <a:endParaRPr lang="en-US" dirty="0"/>
          </a:p>
        </p:txBody>
      </p:sp>
      <p:sp>
        <p:nvSpPr>
          <p:cNvPr id="4" name="Slide Number Placeholder 3">
            <a:extLst>
              <a:ext uri="{FF2B5EF4-FFF2-40B4-BE49-F238E27FC236}">
                <a16:creationId xmlns:a16="http://schemas.microsoft.com/office/drawing/2014/main" id="{11B78A9E-6A59-C12E-68A3-7B56833DB1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64</a:t>
            </a:fld>
            <a:endParaRPr lang="en-US" dirty="0"/>
          </a:p>
        </p:txBody>
      </p:sp>
    </p:spTree>
    <p:extLst>
      <p:ext uri="{BB962C8B-B14F-4D97-AF65-F5344CB8AC3E}">
        <p14:creationId xmlns:p14="http://schemas.microsoft.com/office/powerpoint/2010/main" val="554923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6956-455D-EB4A-2647-8BDDDF0AE831}"/>
              </a:ext>
            </a:extLst>
          </p:cNvPr>
          <p:cNvSpPr>
            <a:spLocks noGrp="1"/>
          </p:cNvSpPr>
          <p:nvPr>
            <p:ph type="title"/>
          </p:nvPr>
        </p:nvSpPr>
        <p:spPr/>
        <p:txBody>
          <a:bodyPr/>
          <a:lstStyle/>
          <a:p>
            <a:r>
              <a:rPr lang="en-US" dirty="0"/>
              <a:t>Expectations – 18 Survey Responses</a:t>
            </a:r>
          </a:p>
        </p:txBody>
      </p:sp>
      <p:sp>
        <p:nvSpPr>
          <p:cNvPr id="3" name="Text Placeholder 2">
            <a:extLst>
              <a:ext uri="{FF2B5EF4-FFF2-40B4-BE49-F238E27FC236}">
                <a16:creationId xmlns:a16="http://schemas.microsoft.com/office/drawing/2014/main" id="{35F22BA7-CBF4-41CA-0730-A2E90EF73D26}"/>
              </a:ext>
            </a:extLst>
          </p:cNvPr>
          <p:cNvSpPr>
            <a:spLocks noGrp="1"/>
          </p:cNvSpPr>
          <p:nvPr>
            <p:ph type="body" idx="1"/>
          </p:nvPr>
        </p:nvSpPr>
        <p:spPr>
          <a:xfrm>
            <a:off x="173272" y="1416734"/>
            <a:ext cx="6463502" cy="4682573"/>
          </a:xfrm>
        </p:spPr>
        <p:txBody>
          <a:bodyPr>
            <a:noAutofit/>
          </a:bodyPr>
          <a:lstStyle/>
          <a:p>
            <a:pPr marL="114300" indent="0">
              <a:lnSpc>
                <a:spcPct val="100000"/>
              </a:lnSpc>
              <a:spcBef>
                <a:spcPts val="0"/>
              </a:spcBef>
              <a:buNone/>
            </a:pPr>
            <a:r>
              <a:rPr lang="en-US" sz="2000" b="1" i="1" dirty="0">
                <a:effectLst/>
                <a:latin typeface="+mn-lt"/>
                <a:ea typeface="Calibri" panose="020F0502020204030204" pitchFamily="34" charset="0"/>
              </a:rPr>
              <a:t>Based on your understanding of what was covered during Session 1 and the timeline to complete a Joint Strategic Plan (JSP) by May 2025, what are your expectations about the process for formulating a JSP?</a:t>
            </a:r>
          </a:p>
          <a:p>
            <a:pPr marL="114300" indent="0">
              <a:lnSpc>
                <a:spcPct val="100000"/>
              </a:lnSpc>
              <a:spcBef>
                <a:spcPts val="0"/>
              </a:spcBef>
              <a:buNone/>
            </a:pPr>
            <a:endParaRPr lang="en-US" sz="2000" b="1" i="1" dirty="0">
              <a:effectLst/>
              <a:latin typeface="+mn-lt"/>
              <a:ea typeface="Calibri" panose="020F0502020204030204" pitchFamily="34" charset="0"/>
            </a:endParaRPr>
          </a:p>
          <a:p>
            <a:pPr marL="114300" indent="0">
              <a:lnSpc>
                <a:spcPct val="100000"/>
              </a:lnSpc>
              <a:spcBef>
                <a:spcPts val="0"/>
              </a:spcBef>
              <a:buNone/>
            </a:pPr>
            <a:r>
              <a:rPr lang="en-US" sz="2000" dirty="0">
                <a:effectLst/>
                <a:latin typeface="+mn-lt"/>
                <a:ea typeface="Calibri" panose="020F0502020204030204" pitchFamily="34" charset="0"/>
              </a:rPr>
              <a:t>Based on these results, our brothers expect an open, transparent, and well-communicated process that actively solicits participation from a wide cross-section of members and external stakeholders. Regular updates should be communicated to our entire membership to promote engagement and instill confidence in progress. Further, our brothers understand the complexity of the planning initiative and stress the need for smaller, focused working groups to drive outcomes.</a:t>
            </a:r>
            <a:endParaRPr lang="en-US" sz="2000" dirty="0">
              <a:latin typeface="+mn-lt"/>
            </a:endParaRPr>
          </a:p>
          <a:p>
            <a:endParaRPr lang="en-US" sz="2000" dirty="0">
              <a:latin typeface="+mn-lt"/>
            </a:endParaRPr>
          </a:p>
          <a:p>
            <a:endParaRPr lang="en-US" sz="2000" dirty="0">
              <a:latin typeface="+mn-lt"/>
            </a:endParaRPr>
          </a:p>
        </p:txBody>
      </p:sp>
      <p:sp>
        <p:nvSpPr>
          <p:cNvPr id="4" name="Slide Number Placeholder 3">
            <a:extLst>
              <a:ext uri="{FF2B5EF4-FFF2-40B4-BE49-F238E27FC236}">
                <a16:creationId xmlns:a16="http://schemas.microsoft.com/office/drawing/2014/main" id="{CB41C699-FE04-D5F3-BE81-F643BD90CC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65</a:t>
            </a:fld>
            <a:endParaRPr lang="en-US" dirty="0"/>
          </a:p>
        </p:txBody>
      </p:sp>
      <p:sp>
        <p:nvSpPr>
          <p:cNvPr id="7" name="Text Placeholder 2">
            <a:extLst>
              <a:ext uri="{FF2B5EF4-FFF2-40B4-BE49-F238E27FC236}">
                <a16:creationId xmlns:a16="http://schemas.microsoft.com/office/drawing/2014/main" id="{E80A2DE1-B4D4-173B-DE02-9E7671EFFD9F}"/>
              </a:ext>
            </a:extLst>
          </p:cNvPr>
          <p:cNvSpPr txBox="1">
            <a:spLocks/>
          </p:cNvSpPr>
          <p:nvPr/>
        </p:nvSpPr>
        <p:spPr>
          <a:xfrm>
            <a:off x="6990734" y="1953393"/>
            <a:ext cx="5027994" cy="4517113"/>
          </a:xfrm>
          <a:prstGeom prst="rect">
            <a:avLst/>
          </a:prstGeom>
          <a:noFill/>
          <a:ln>
            <a:noFill/>
          </a:ln>
        </p:spPr>
        <p:txBody>
          <a:bodyPr spcFirstLastPara="1" wrap="square" lIns="0" tIns="45700" rIns="0"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0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0" indent="0">
              <a:lnSpc>
                <a:spcPct val="100000"/>
              </a:lnSpc>
              <a:spcBef>
                <a:spcPts val="0"/>
              </a:spcBef>
              <a:buNone/>
            </a:pPr>
            <a:r>
              <a:rPr lang="en-US" sz="2000" b="1" i="1" dirty="0">
                <a:latin typeface="+mn-lt"/>
                <a:ea typeface="Calibri" panose="020F0502020204030204" pitchFamily="34" charset="0"/>
              </a:rPr>
              <a:t>What are your expectations about the results of a JSP?</a:t>
            </a:r>
          </a:p>
          <a:p>
            <a:pPr marL="0" indent="0">
              <a:lnSpc>
                <a:spcPct val="100000"/>
              </a:lnSpc>
              <a:spcBef>
                <a:spcPts val="0"/>
              </a:spcBef>
              <a:buNone/>
            </a:pPr>
            <a:endParaRPr lang="en-US" sz="2000" b="1" i="1" dirty="0">
              <a:latin typeface="+mn-lt"/>
              <a:ea typeface="Calibri" panose="020F0502020204030204" pitchFamily="34" charset="0"/>
            </a:endParaRPr>
          </a:p>
          <a:p>
            <a:pPr marL="0" indent="0">
              <a:lnSpc>
                <a:spcPct val="100000"/>
              </a:lnSpc>
              <a:spcBef>
                <a:spcPts val="0"/>
              </a:spcBef>
              <a:buNone/>
            </a:pPr>
            <a:endParaRPr lang="en-US" sz="2000" b="1" i="1" dirty="0">
              <a:latin typeface="+mn-lt"/>
              <a:ea typeface="Calibri" panose="020F0502020204030204" pitchFamily="34" charset="0"/>
            </a:endParaRPr>
          </a:p>
          <a:p>
            <a:pPr marL="0" indent="0">
              <a:lnSpc>
                <a:spcPct val="100000"/>
              </a:lnSpc>
              <a:spcBef>
                <a:spcPts val="0"/>
              </a:spcBef>
              <a:buNone/>
            </a:pPr>
            <a:r>
              <a:rPr lang="en-US" sz="2000" dirty="0">
                <a:latin typeface="+mn-lt"/>
                <a:ea typeface="Calibri" panose="020F0502020204030204" pitchFamily="34" charset="0"/>
              </a:rPr>
              <a:t>By the end of the process, respondents expect a clear, forward-looking plan with a core focus on growth. Therefore, we should work to better define key areas that contribute to the growth of a fraternity and fraternal foundation, particularly emphasizing complementary areas between both organizations. With a large emphasis on implementation, the resulting strategic plan should have well-defined and measurable goals.</a:t>
            </a:r>
            <a:endParaRPr lang="en-US" sz="2000" dirty="0">
              <a:latin typeface="+mn-lt"/>
            </a:endParaRPr>
          </a:p>
          <a:p>
            <a:endParaRPr lang="en-US" dirty="0"/>
          </a:p>
        </p:txBody>
      </p:sp>
    </p:spTree>
    <p:extLst>
      <p:ext uri="{BB962C8B-B14F-4D97-AF65-F5344CB8AC3E}">
        <p14:creationId xmlns:p14="http://schemas.microsoft.com/office/powerpoint/2010/main" val="2945343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BFA676-F25D-991E-2C58-B7D7BEA18D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66</a:t>
            </a:fld>
            <a:endParaRPr lang="en-US" dirty="0"/>
          </a:p>
        </p:txBody>
      </p:sp>
      <p:pic>
        <p:nvPicPr>
          <p:cNvPr id="5" name="image1.png" descr="A group of white icons on an orange background&#10;&#10;Description automatically generated">
            <a:extLst>
              <a:ext uri="{FF2B5EF4-FFF2-40B4-BE49-F238E27FC236}">
                <a16:creationId xmlns:a16="http://schemas.microsoft.com/office/drawing/2014/main" id="{FB4994F7-7C89-6C0E-6A28-7556304AE32A}"/>
              </a:ext>
            </a:extLst>
          </p:cNvPr>
          <p:cNvPicPr/>
          <p:nvPr/>
        </p:nvPicPr>
        <p:blipFill>
          <a:blip r:embed="rId3"/>
          <a:srcRect/>
          <a:stretch>
            <a:fillRect/>
          </a:stretch>
        </p:blipFill>
        <p:spPr>
          <a:xfrm>
            <a:off x="2111022" y="11289"/>
            <a:ext cx="10058400" cy="6824910"/>
          </a:xfrm>
          <a:prstGeom prst="rect">
            <a:avLst/>
          </a:prstGeom>
          <a:ln/>
        </p:spPr>
      </p:pic>
    </p:spTree>
    <p:extLst>
      <p:ext uri="{BB962C8B-B14F-4D97-AF65-F5344CB8AC3E}">
        <p14:creationId xmlns:p14="http://schemas.microsoft.com/office/powerpoint/2010/main" val="2239954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064-7794-7757-1381-6A1952E88D21}"/>
              </a:ext>
            </a:extLst>
          </p:cNvPr>
          <p:cNvSpPr>
            <a:spLocks noGrp="1"/>
          </p:cNvSpPr>
          <p:nvPr>
            <p:ph type="title"/>
          </p:nvPr>
        </p:nvSpPr>
        <p:spPr>
          <a:xfrm>
            <a:off x="1212428" y="294474"/>
            <a:ext cx="9301541" cy="994042"/>
          </a:xfrm>
        </p:spPr>
        <p:txBody>
          <a:bodyPr>
            <a:normAutofit/>
          </a:bodyPr>
          <a:lstStyle/>
          <a:p>
            <a:r>
              <a:rPr lang="en-US" dirty="0"/>
              <a:t>Purpose – 18 Survey Responses</a:t>
            </a:r>
          </a:p>
        </p:txBody>
      </p:sp>
      <p:sp>
        <p:nvSpPr>
          <p:cNvPr id="3" name="Text Placeholder 2">
            <a:extLst>
              <a:ext uri="{FF2B5EF4-FFF2-40B4-BE49-F238E27FC236}">
                <a16:creationId xmlns:a16="http://schemas.microsoft.com/office/drawing/2014/main" id="{AD1520B4-E04D-963D-0248-3D68EA98F00B}"/>
              </a:ext>
            </a:extLst>
          </p:cNvPr>
          <p:cNvSpPr>
            <a:spLocks noGrp="1"/>
          </p:cNvSpPr>
          <p:nvPr>
            <p:ph type="body" idx="1"/>
          </p:nvPr>
        </p:nvSpPr>
        <p:spPr>
          <a:xfrm>
            <a:off x="1097280" y="1351981"/>
            <a:ext cx="10058400" cy="4783348"/>
          </a:xfrm>
        </p:spPr>
        <p:txBody>
          <a:bodyPr>
            <a:normAutofit fontScale="92500" lnSpcReduction="20000"/>
          </a:bodyPr>
          <a:lstStyle/>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A defined process will enable us to develop a </a:t>
            </a:r>
            <a:r>
              <a:rPr lang="en-US" sz="2600" u="sng" strike="noStrike" dirty="0">
                <a:effectLst/>
                <a:latin typeface="Arial" panose="020B0604020202020204" pitchFamily="34" charset="0"/>
                <a:ea typeface="Arial" panose="020B0604020202020204" pitchFamily="34" charset="0"/>
              </a:rPr>
              <a:t>common vision</a:t>
            </a:r>
            <a:r>
              <a:rPr lang="en-US" sz="2600" u="none" strike="noStrike" dirty="0">
                <a:effectLst/>
                <a:latin typeface="Arial" panose="020B0604020202020204" pitchFamily="34" charset="0"/>
                <a:ea typeface="Arial" panose="020B0604020202020204" pitchFamily="34" charset="0"/>
              </a:rPr>
              <a:t> for        Phi Kappa Theta </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Help bring alignment between the leadership of the Fraternity and Foundation</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Ensure we create an achievable and realistic plan</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Establish collective buy-in of our work and promote wide participation among our membership and stakeholders</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Develop trust and provide accountability between Fraternity and Foundation</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A plan will provide directional guidance, specific objectives, and measurable goals that align and promote our mission, vision, and values</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Ensure the long-term survival and growth of the Fraternity</a:t>
            </a:r>
          </a:p>
          <a:p>
            <a:endParaRPr lang="en-US" dirty="0"/>
          </a:p>
        </p:txBody>
      </p:sp>
      <p:sp>
        <p:nvSpPr>
          <p:cNvPr id="4" name="Slide Number Placeholder 3">
            <a:extLst>
              <a:ext uri="{FF2B5EF4-FFF2-40B4-BE49-F238E27FC236}">
                <a16:creationId xmlns:a16="http://schemas.microsoft.com/office/drawing/2014/main" id="{671A646B-D8AC-04E9-F721-53B271D2B1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67</a:t>
            </a:fld>
            <a:endParaRPr lang="en-US" dirty="0"/>
          </a:p>
        </p:txBody>
      </p:sp>
    </p:spTree>
    <p:extLst>
      <p:ext uri="{BB962C8B-B14F-4D97-AF65-F5344CB8AC3E}">
        <p14:creationId xmlns:p14="http://schemas.microsoft.com/office/powerpoint/2010/main" val="1972131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6"/>
          <p:cNvSpPr txBox="1">
            <a:spLocks noGrp="1"/>
          </p:cNvSpPr>
          <p:nvPr>
            <p:ph type="title"/>
          </p:nvPr>
        </p:nvSpPr>
        <p:spPr>
          <a:xfrm>
            <a:off x="400595" y="234506"/>
            <a:ext cx="10550434"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Model of Complex Change Management</a:t>
            </a:r>
            <a:endParaRPr dirty="0"/>
          </a:p>
        </p:txBody>
      </p:sp>
      <p:sp>
        <p:nvSpPr>
          <p:cNvPr id="368" name="Google Shape;368;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dirty="0"/>
          </a:p>
        </p:txBody>
      </p:sp>
      <p:pic>
        <p:nvPicPr>
          <p:cNvPr id="369" name="Google Shape;369;p16"/>
          <p:cNvPicPr preferRelativeResize="0"/>
          <p:nvPr/>
        </p:nvPicPr>
        <p:blipFill rotWithShape="1">
          <a:blip r:embed="rId3">
            <a:alphaModFix/>
          </a:blip>
          <a:srcRect/>
          <a:stretch/>
        </p:blipFill>
        <p:spPr>
          <a:xfrm>
            <a:off x="2251586" y="1330269"/>
            <a:ext cx="8272073" cy="4795444"/>
          </a:xfrm>
          <a:prstGeom prst="rect">
            <a:avLst/>
          </a:prstGeom>
          <a:noFill/>
          <a:ln>
            <a:noFill/>
          </a:ln>
        </p:spPr>
      </p:pic>
    </p:spTree>
    <p:extLst>
      <p:ext uri="{BB962C8B-B14F-4D97-AF65-F5344CB8AC3E}">
        <p14:creationId xmlns:p14="http://schemas.microsoft.com/office/powerpoint/2010/main" val="1681259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4562-E7AC-7E91-C27B-EB0BEABA8AA6}"/>
              </a:ext>
            </a:extLst>
          </p:cNvPr>
          <p:cNvSpPr>
            <a:spLocks noGrp="1"/>
          </p:cNvSpPr>
          <p:nvPr>
            <p:ph type="title"/>
          </p:nvPr>
        </p:nvSpPr>
        <p:spPr/>
        <p:txBody>
          <a:bodyPr/>
          <a:lstStyle/>
          <a:p>
            <a:r>
              <a:rPr lang="en-US" dirty="0">
                <a:solidFill>
                  <a:schemeClr val="tx1"/>
                </a:solidFill>
              </a:rPr>
              <a:t>Task Team Statements</a:t>
            </a:r>
          </a:p>
        </p:txBody>
      </p:sp>
      <p:sp>
        <p:nvSpPr>
          <p:cNvPr id="3" name="Text Placeholder 2">
            <a:extLst>
              <a:ext uri="{FF2B5EF4-FFF2-40B4-BE49-F238E27FC236}">
                <a16:creationId xmlns:a16="http://schemas.microsoft.com/office/drawing/2014/main" id="{4275D078-260C-BEC0-6133-8266F50B25D5}"/>
              </a:ext>
            </a:extLst>
          </p:cNvPr>
          <p:cNvSpPr>
            <a:spLocks noGrp="1"/>
          </p:cNvSpPr>
          <p:nvPr>
            <p:ph type="body" idx="1"/>
          </p:nvPr>
        </p:nvSpPr>
        <p:spPr/>
        <p:txBody>
          <a:bodyPr/>
          <a:lstStyle/>
          <a:p>
            <a:pPr marL="114300" indent="0">
              <a:buNone/>
            </a:pPr>
            <a:r>
              <a:rPr lang="en-US" dirty="0">
                <a:solidFill>
                  <a:schemeClr val="tx1"/>
                </a:solidFill>
              </a:rPr>
              <a:t>Each Task Team will create its task statement that answers the </a:t>
            </a:r>
            <a:r>
              <a:rPr lang="en-US" b="1" dirty="0">
                <a:solidFill>
                  <a:srgbClr val="C00000"/>
                </a:solidFill>
              </a:rPr>
              <a:t>When</a:t>
            </a:r>
            <a:r>
              <a:rPr lang="en-US" dirty="0">
                <a:solidFill>
                  <a:schemeClr val="tx1"/>
                </a:solidFill>
              </a:rPr>
              <a:t>, </a:t>
            </a:r>
            <a:r>
              <a:rPr lang="en-US" b="1" dirty="0">
                <a:solidFill>
                  <a:srgbClr val="C00000"/>
                </a:solidFill>
              </a:rPr>
              <a:t>What</a:t>
            </a:r>
            <a:r>
              <a:rPr lang="en-US" dirty="0">
                <a:solidFill>
                  <a:schemeClr val="tx1"/>
                </a:solidFill>
              </a:rPr>
              <a:t>, and </a:t>
            </a:r>
            <a:r>
              <a:rPr lang="en-US" b="1" dirty="0">
                <a:solidFill>
                  <a:srgbClr val="C00000"/>
                </a:solidFill>
              </a:rPr>
              <a:t>Why</a:t>
            </a:r>
            <a:r>
              <a:rPr lang="en-US" dirty="0">
                <a:solidFill>
                  <a:schemeClr val="tx1"/>
                </a:solidFill>
              </a:rPr>
              <a:t> of its assigned task. The team’s name and its primary approach (research, survey, focus group, combination) will provide general guidance in answering the questions. The schedule will also help answer the when.</a:t>
            </a:r>
          </a:p>
          <a:p>
            <a:pPr marL="114300" indent="0">
              <a:buNone/>
            </a:pPr>
            <a:r>
              <a:rPr lang="en-US" dirty="0">
                <a:solidFill>
                  <a:schemeClr val="tx1"/>
                </a:solidFill>
              </a:rPr>
              <a:t>Task Team leads will provide additional guidance and suggestions based on input from the Planning Committee, Facilitator Team, and Co-Champions.</a:t>
            </a:r>
          </a:p>
        </p:txBody>
      </p:sp>
      <p:sp>
        <p:nvSpPr>
          <p:cNvPr id="4" name="Slide Number Placeholder 3">
            <a:extLst>
              <a:ext uri="{FF2B5EF4-FFF2-40B4-BE49-F238E27FC236}">
                <a16:creationId xmlns:a16="http://schemas.microsoft.com/office/drawing/2014/main" id="{AE5FF4EB-ABD1-497D-0400-9DBC455AA1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69</a:t>
            </a:fld>
            <a:endParaRPr lang="en-US" dirty="0"/>
          </a:p>
        </p:txBody>
      </p:sp>
    </p:spTree>
    <p:extLst>
      <p:ext uri="{BB962C8B-B14F-4D97-AF65-F5344CB8AC3E}">
        <p14:creationId xmlns:p14="http://schemas.microsoft.com/office/powerpoint/2010/main" val="426773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JSP Schedule</a:t>
            </a:r>
            <a:endParaRPr dirty="0"/>
          </a:p>
        </p:txBody>
      </p:sp>
      <p:sp>
        <p:nvSpPr>
          <p:cNvPr id="262" name="Google Shape;262;p5"/>
          <p:cNvSpPr txBox="1">
            <a:spLocks noGrp="1"/>
          </p:cNvSpPr>
          <p:nvPr>
            <p:ph type="body" idx="1"/>
          </p:nvPr>
        </p:nvSpPr>
        <p:spPr>
          <a:xfrm>
            <a:off x="116968" y="1785777"/>
            <a:ext cx="5391203" cy="3933435"/>
          </a:xfrm>
          <a:prstGeom prst="rect">
            <a:avLst/>
          </a:prstGeom>
          <a:noFill/>
          <a:ln>
            <a:noFill/>
          </a:ln>
        </p:spPr>
        <p:txBody>
          <a:bodyPr spcFirstLastPara="1" wrap="square" lIns="0" tIns="45700" rIns="0" bIns="45700" anchor="t" anchorCtr="0">
            <a:normAutofit/>
          </a:bodyPr>
          <a:lstStyle/>
          <a:p>
            <a:pPr marL="228600" lvl="0" indent="0" algn="l" rtl="0">
              <a:lnSpc>
                <a:spcPct val="100000"/>
              </a:lnSpc>
              <a:spcBef>
                <a:spcPts val="0"/>
              </a:spcBef>
              <a:spcAft>
                <a:spcPts val="0"/>
              </a:spcAft>
              <a:buSzPts val="2800"/>
              <a:buNone/>
            </a:pPr>
            <a:r>
              <a:rPr lang="en-US" sz="2800" dirty="0">
                <a:solidFill>
                  <a:schemeClr val="tx1"/>
                </a:solidFill>
                <a:latin typeface="Arial"/>
                <a:ea typeface="Arial"/>
                <a:cs typeface="Arial"/>
                <a:sym typeface="Arial"/>
              </a:rPr>
              <a:t>Phases:</a:t>
            </a:r>
            <a:endParaRPr dirty="0">
              <a:solidFill>
                <a:schemeClr val="tx1"/>
              </a:solidFill>
            </a:endParaRPr>
          </a:p>
          <a:p>
            <a:pPr marL="521208" lvl="1" indent="0">
              <a:lnSpc>
                <a:spcPct val="100000"/>
              </a:lnSpc>
              <a:spcBef>
                <a:spcPts val="0"/>
              </a:spcBef>
              <a:buSzPts val="2400"/>
              <a:buNone/>
            </a:pPr>
            <a:r>
              <a:rPr lang="en-US" sz="2400" dirty="0">
                <a:solidFill>
                  <a:schemeClr val="tx1"/>
                </a:solidFill>
                <a:latin typeface="Arial"/>
                <a:ea typeface="Arial"/>
                <a:cs typeface="Arial"/>
                <a:sym typeface="Arial"/>
              </a:rPr>
              <a:t>I – Preparatory</a:t>
            </a:r>
            <a:endParaRPr sz="1800" dirty="0">
              <a:solidFill>
                <a:schemeClr val="tx1"/>
              </a:solidFill>
            </a:endParaRPr>
          </a:p>
          <a:p>
            <a:pPr marL="521208" lvl="1" indent="0">
              <a:lnSpc>
                <a:spcPct val="100000"/>
              </a:lnSpc>
              <a:spcBef>
                <a:spcPts val="0"/>
              </a:spcBef>
              <a:buSzPts val="2400"/>
              <a:buNone/>
            </a:pPr>
            <a:r>
              <a:rPr lang="en-US" sz="2400" dirty="0">
                <a:solidFill>
                  <a:schemeClr val="tx1"/>
                </a:solidFill>
                <a:latin typeface="Arial"/>
                <a:ea typeface="Arial"/>
                <a:cs typeface="Arial"/>
                <a:sym typeface="Arial"/>
              </a:rPr>
              <a:t>II – Define Roles and</a:t>
            </a:r>
            <a:r>
              <a:rPr lang="en-US" sz="1800" dirty="0">
                <a:solidFill>
                  <a:schemeClr val="tx1"/>
                </a:solidFill>
              </a:rPr>
              <a:t> </a:t>
            </a:r>
            <a:r>
              <a:rPr lang="en-US" sz="2400" dirty="0">
                <a:solidFill>
                  <a:schemeClr val="tx1"/>
                </a:solidFill>
                <a:latin typeface="Arial"/>
                <a:ea typeface="Arial"/>
                <a:cs typeface="Arial"/>
                <a:sym typeface="Arial"/>
              </a:rPr>
              <a:t>Participants</a:t>
            </a:r>
            <a:endParaRPr sz="1800" dirty="0">
              <a:solidFill>
                <a:schemeClr val="tx1"/>
              </a:solidFill>
            </a:endParaRPr>
          </a:p>
          <a:p>
            <a:pPr marL="521208" lvl="1" indent="0">
              <a:lnSpc>
                <a:spcPct val="100000"/>
              </a:lnSpc>
              <a:spcBef>
                <a:spcPts val="0"/>
              </a:spcBef>
              <a:buSzPts val="2400"/>
              <a:buNone/>
            </a:pPr>
            <a:r>
              <a:rPr lang="en-US" sz="2400" dirty="0">
                <a:solidFill>
                  <a:schemeClr val="tx1"/>
                </a:solidFill>
                <a:latin typeface="Arial"/>
                <a:ea typeface="Arial"/>
                <a:cs typeface="Arial"/>
                <a:sym typeface="Arial"/>
              </a:rPr>
              <a:t>III – Assess, Discovery, and </a:t>
            </a:r>
          </a:p>
          <a:p>
            <a:pPr marL="521208" lvl="1" indent="0">
              <a:lnSpc>
                <a:spcPct val="100000"/>
              </a:lnSpc>
              <a:spcBef>
                <a:spcPts val="0"/>
              </a:spcBef>
              <a:buSzPts val="2400"/>
              <a:buNone/>
            </a:pPr>
            <a:r>
              <a:rPr lang="en-US" sz="2400" dirty="0">
                <a:solidFill>
                  <a:schemeClr val="tx1"/>
                </a:solidFill>
                <a:latin typeface="Arial"/>
                <a:cs typeface="Arial"/>
                <a:sym typeface="Arial"/>
              </a:rPr>
              <a:t>       </a:t>
            </a:r>
            <a:r>
              <a:rPr lang="en-US" sz="1800" dirty="0">
                <a:solidFill>
                  <a:schemeClr val="tx1"/>
                </a:solidFill>
              </a:rPr>
              <a:t> </a:t>
            </a:r>
            <a:r>
              <a:rPr lang="en-US" sz="2400" dirty="0">
                <a:solidFill>
                  <a:schemeClr val="tx1"/>
                </a:solidFill>
                <a:latin typeface="Arial"/>
                <a:cs typeface="Arial"/>
              </a:rPr>
              <a:t>Visioning</a:t>
            </a:r>
            <a:endParaRPr sz="2400" dirty="0">
              <a:solidFill>
                <a:schemeClr val="tx1"/>
              </a:solidFill>
              <a:latin typeface="Arial"/>
              <a:cs typeface="Arial"/>
            </a:endParaRPr>
          </a:p>
          <a:p>
            <a:pPr marL="521208" lvl="1" indent="0">
              <a:lnSpc>
                <a:spcPct val="100000"/>
              </a:lnSpc>
              <a:spcBef>
                <a:spcPts val="0"/>
              </a:spcBef>
              <a:buSzPts val="2400"/>
              <a:buNone/>
            </a:pPr>
            <a:r>
              <a:rPr lang="en-US" sz="2400" dirty="0">
                <a:solidFill>
                  <a:schemeClr val="tx1"/>
                </a:solidFill>
                <a:latin typeface="Arial"/>
                <a:ea typeface="Arial"/>
                <a:cs typeface="Arial"/>
                <a:sym typeface="Arial"/>
              </a:rPr>
              <a:t>IV – Create the JSP</a:t>
            </a:r>
            <a:endParaRPr sz="1800" dirty="0">
              <a:solidFill>
                <a:schemeClr val="tx1"/>
              </a:solidFill>
            </a:endParaRPr>
          </a:p>
          <a:p>
            <a:pPr marL="521208" lvl="1" indent="0">
              <a:lnSpc>
                <a:spcPct val="100000"/>
              </a:lnSpc>
              <a:spcBef>
                <a:spcPts val="0"/>
              </a:spcBef>
              <a:buSzPts val="2400"/>
              <a:buNone/>
            </a:pPr>
            <a:r>
              <a:rPr lang="en-US" sz="2400" dirty="0">
                <a:solidFill>
                  <a:schemeClr val="tx1"/>
                </a:solidFill>
                <a:latin typeface="Arial"/>
                <a:ea typeface="Arial"/>
                <a:cs typeface="Arial"/>
                <a:sym typeface="Arial"/>
              </a:rPr>
              <a:t>V – Implementation</a:t>
            </a:r>
            <a:endParaRPr sz="1800" dirty="0">
              <a:solidFill>
                <a:schemeClr val="tx1"/>
              </a:solidFill>
            </a:endParaRPr>
          </a:p>
          <a:p>
            <a:pPr marL="91440" lvl="0" indent="0" algn="l" rtl="0">
              <a:lnSpc>
                <a:spcPct val="100000"/>
              </a:lnSpc>
              <a:spcBef>
                <a:spcPts val="0"/>
              </a:spcBef>
              <a:spcAft>
                <a:spcPts val="0"/>
              </a:spcAft>
              <a:buSzPts val="2800"/>
              <a:buNone/>
            </a:pPr>
            <a:endParaRPr sz="2800" dirty="0">
              <a:solidFill>
                <a:schemeClr val="tx1"/>
              </a:solidFill>
              <a:latin typeface="Arial"/>
              <a:ea typeface="Arial"/>
              <a:cs typeface="Arial"/>
              <a:sym typeface="Arial"/>
            </a:endParaRPr>
          </a:p>
          <a:p>
            <a:pPr marL="91440" lvl="0" indent="0" algn="l" rtl="0">
              <a:lnSpc>
                <a:spcPct val="90000"/>
              </a:lnSpc>
              <a:spcBef>
                <a:spcPts val="1200"/>
              </a:spcBef>
              <a:spcAft>
                <a:spcPts val="0"/>
              </a:spcAft>
              <a:buSzPts val="2800"/>
              <a:buNone/>
            </a:pPr>
            <a:endParaRPr sz="2800" dirty="0">
              <a:latin typeface="Arial"/>
              <a:ea typeface="Arial"/>
              <a:cs typeface="Arial"/>
              <a:sym typeface="Arial"/>
            </a:endParaRPr>
          </a:p>
        </p:txBody>
      </p:sp>
      <p:sp>
        <p:nvSpPr>
          <p:cNvPr id="263" name="Google Shape;263;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graphicFrame>
        <p:nvGraphicFramePr>
          <p:cNvPr id="264" name="Google Shape;264;p5"/>
          <p:cNvGraphicFramePr/>
          <p:nvPr>
            <p:extLst>
              <p:ext uri="{D42A27DB-BD31-4B8C-83A1-F6EECF244321}">
                <p14:modId xmlns:p14="http://schemas.microsoft.com/office/powerpoint/2010/main" val="704059336"/>
              </p:ext>
            </p:extLst>
          </p:nvPr>
        </p:nvGraphicFramePr>
        <p:xfrm>
          <a:off x="5508171" y="1790960"/>
          <a:ext cx="6196156" cy="3734877"/>
        </p:xfrm>
        <a:graphic>
          <a:graphicData uri="http://schemas.openxmlformats.org/drawingml/2006/table">
            <a:tbl>
              <a:tblPr firstRow="1" firstCol="1" bandRow="1">
                <a:noFill/>
                <a:tableStyleId>{DB5E930A-3874-44F4-B10A-60ECF33181BB}</a:tableStyleId>
              </a:tblPr>
              <a:tblGrid>
                <a:gridCol w="1088572">
                  <a:extLst>
                    <a:ext uri="{9D8B030D-6E8A-4147-A177-3AD203B41FA5}">
                      <a16:colId xmlns:a16="http://schemas.microsoft.com/office/drawing/2014/main" val="20000"/>
                    </a:ext>
                  </a:extLst>
                </a:gridCol>
                <a:gridCol w="1589314">
                  <a:extLst>
                    <a:ext uri="{9D8B030D-6E8A-4147-A177-3AD203B41FA5}">
                      <a16:colId xmlns:a16="http://schemas.microsoft.com/office/drawing/2014/main" val="20001"/>
                    </a:ext>
                  </a:extLst>
                </a:gridCol>
                <a:gridCol w="1948543">
                  <a:extLst>
                    <a:ext uri="{9D8B030D-6E8A-4147-A177-3AD203B41FA5}">
                      <a16:colId xmlns:a16="http://schemas.microsoft.com/office/drawing/2014/main" val="20002"/>
                    </a:ext>
                  </a:extLst>
                </a:gridCol>
                <a:gridCol w="1569727">
                  <a:extLst>
                    <a:ext uri="{9D8B030D-6E8A-4147-A177-3AD203B41FA5}">
                      <a16:colId xmlns:a16="http://schemas.microsoft.com/office/drawing/2014/main" val="3071778266"/>
                    </a:ext>
                  </a:extLst>
                </a:gridCol>
              </a:tblGrid>
              <a:tr h="217923">
                <a:tc>
                  <a:txBody>
                    <a:bodyPr/>
                    <a:lstStyle/>
                    <a:p>
                      <a:pPr marL="0" marR="0" lvl="0" indent="0" algn="ctr" rtl="0">
                        <a:lnSpc>
                          <a:spcPct val="115000"/>
                        </a:lnSpc>
                        <a:spcBef>
                          <a:spcPts val="0"/>
                        </a:spcBef>
                        <a:spcAft>
                          <a:spcPts val="0"/>
                        </a:spcAft>
                        <a:buNone/>
                      </a:pPr>
                      <a:r>
                        <a:rPr lang="en-US" sz="2800" u="none" strike="noStrike" cap="none" dirty="0"/>
                        <a:t> </a:t>
                      </a:r>
                      <a:endParaRPr dirty="0"/>
                    </a:p>
                    <a:p>
                      <a:pPr marL="0" marR="0" lvl="0" indent="0" algn="ctr" rtl="0">
                        <a:lnSpc>
                          <a:spcPct val="115000"/>
                        </a:lnSpc>
                        <a:spcBef>
                          <a:spcPts val="0"/>
                        </a:spcBef>
                        <a:spcAft>
                          <a:spcPts val="0"/>
                        </a:spcAft>
                        <a:buNone/>
                      </a:pPr>
                      <a:r>
                        <a:rPr lang="en-US" sz="2800" u="none" strike="noStrike" cap="none" dirty="0"/>
                        <a:t>Phase</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endParaRPr lang="en-US" sz="2800" u="none" strike="noStrike" cap="none" dirty="0"/>
                    </a:p>
                    <a:p>
                      <a:pPr marL="0" marR="0" lvl="0" indent="0" algn="ctr" rtl="0">
                        <a:lnSpc>
                          <a:spcPct val="115000"/>
                        </a:lnSpc>
                        <a:spcBef>
                          <a:spcPts val="0"/>
                        </a:spcBef>
                        <a:spcAft>
                          <a:spcPts val="0"/>
                        </a:spcAft>
                        <a:buNone/>
                      </a:pPr>
                      <a:r>
                        <a:rPr lang="en-US" sz="2800" u="none" strike="noStrike" cap="none" dirty="0"/>
                        <a:t>Start</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endParaRPr lang="en-US" sz="2800" u="none" strike="noStrike" cap="none" dirty="0"/>
                    </a:p>
                    <a:p>
                      <a:pPr marL="0" marR="0" lvl="0" indent="0" algn="ctr" rtl="0">
                        <a:lnSpc>
                          <a:spcPct val="115000"/>
                        </a:lnSpc>
                        <a:spcBef>
                          <a:spcPts val="0"/>
                        </a:spcBef>
                        <a:spcAft>
                          <a:spcPts val="0"/>
                        </a:spcAft>
                        <a:buNone/>
                      </a:pPr>
                      <a:r>
                        <a:rPr lang="en-US" sz="2800" u="none" strike="noStrike" cap="none" dirty="0"/>
                        <a:t>End</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latin typeface="Calibri" panose="020F0502020204030204" pitchFamily="34" charset="0"/>
                          <a:ea typeface="Calibri" panose="020F0502020204030204" pitchFamily="34" charset="0"/>
                          <a:cs typeface="Calibri" panose="020F0502020204030204" pitchFamily="34" charset="0"/>
                          <a:sym typeface="Arial"/>
                        </a:rPr>
                        <a:t>Planning Cycle</a:t>
                      </a:r>
                      <a:endParaRPr sz="280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txBody>
                  <a:tcPr marL="68575" marR="68575" marT="0" marB="0"/>
                </a:tc>
                <a:extLst>
                  <a:ext uri="{0D108BD9-81ED-4DB2-BD59-A6C34878D82A}">
                    <a16:rowId xmlns:a16="http://schemas.microsoft.com/office/drawing/2014/main" val="10000"/>
                  </a:ext>
                </a:extLst>
              </a:tr>
              <a:tr h="556450">
                <a:tc>
                  <a:txBody>
                    <a:bodyPr/>
                    <a:lstStyle/>
                    <a:p>
                      <a:pPr marL="0" marR="0" lvl="0" indent="0" algn="ctr" rtl="0">
                        <a:lnSpc>
                          <a:spcPct val="115000"/>
                        </a:lnSpc>
                        <a:spcBef>
                          <a:spcPts val="0"/>
                        </a:spcBef>
                        <a:spcAft>
                          <a:spcPts val="0"/>
                        </a:spcAft>
                        <a:buNone/>
                      </a:pPr>
                      <a:r>
                        <a:rPr lang="en-US" sz="2800" u="none" strike="noStrike" cap="none" dirty="0"/>
                        <a:t>I</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CY23Q3</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CY23Q3</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endParaRPr sz="2800" u="none" strike="noStrike" cap="none" dirty="0">
                        <a:highlight>
                          <a:srgbClr val="C0C0C0"/>
                        </a:highlight>
                        <a:latin typeface="Calibri" panose="020F0502020204030204" pitchFamily="34" charset="0"/>
                        <a:ea typeface="Calibri" panose="020F0502020204030204" pitchFamily="34" charset="0"/>
                        <a:cs typeface="Calibri" panose="020F0502020204030204" pitchFamily="34" charset="0"/>
                        <a:sym typeface="Arial"/>
                      </a:endParaRPr>
                    </a:p>
                  </a:txBody>
                  <a:tcPr marL="68575" marR="68575" marT="0" marB="0"/>
                </a:tc>
                <a:extLst>
                  <a:ext uri="{0D108BD9-81ED-4DB2-BD59-A6C34878D82A}">
                    <a16:rowId xmlns:a16="http://schemas.microsoft.com/office/drawing/2014/main" val="10001"/>
                  </a:ext>
                </a:extLst>
              </a:tr>
              <a:tr h="556450">
                <a:tc>
                  <a:txBody>
                    <a:bodyPr/>
                    <a:lstStyle/>
                    <a:p>
                      <a:pPr marL="0" marR="0" lvl="0" indent="0" algn="ctr" rtl="0">
                        <a:lnSpc>
                          <a:spcPct val="115000"/>
                        </a:lnSpc>
                        <a:spcBef>
                          <a:spcPts val="0"/>
                        </a:spcBef>
                        <a:spcAft>
                          <a:spcPts val="0"/>
                        </a:spcAft>
                        <a:buNone/>
                      </a:pPr>
                      <a:r>
                        <a:rPr lang="en-US" sz="2800" u="none" strike="noStrike" cap="none" dirty="0"/>
                        <a:t>II</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CY23Q4</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CY23Q4</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endParaRPr sz="2800" u="none" strike="noStrike" cap="none" dirty="0">
                        <a:highlight>
                          <a:srgbClr val="C0C0C0"/>
                        </a:highlight>
                        <a:latin typeface="Calibri" panose="020F0502020204030204" pitchFamily="34" charset="0"/>
                        <a:ea typeface="Calibri" panose="020F0502020204030204" pitchFamily="34" charset="0"/>
                        <a:cs typeface="Calibri" panose="020F0502020204030204" pitchFamily="34" charset="0"/>
                        <a:sym typeface="Arial"/>
                      </a:endParaRPr>
                    </a:p>
                  </a:txBody>
                  <a:tcPr marL="68575" marR="68575" marT="0" marB="0"/>
                </a:tc>
                <a:extLst>
                  <a:ext uri="{0D108BD9-81ED-4DB2-BD59-A6C34878D82A}">
                    <a16:rowId xmlns:a16="http://schemas.microsoft.com/office/drawing/2014/main" val="10002"/>
                  </a:ext>
                </a:extLst>
              </a:tr>
              <a:tr h="556450">
                <a:tc>
                  <a:txBody>
                    <a:bodyPr/>
                    <a:lstStyle/>
                    <a:p>
                      <a:pPr marL="0" marR="0" lvl="0" indent="0" algn="ctr" rtl="0">
                        <a:lnSpc>
                          <a:spcPct val="115000"/>
                        </a:lnSpc>
                        <a:spcBef>
                          <a:spcPts val="0"/>
                        </a:spcBef>
                        <a:spcAft>
                          <a:spcPts val="0"/>
                        </a:spcAft>
                        <a:buNone/>
                      </a:pPr>
                      <a:r>
                        <a:rPr lang="en-US" sz="2800" u="none" strike="noStrike" cap="none" dirty="0"/>
                        <a:t>III</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CY24Q1</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solidFill>
                            <a:schemeClr val="tx1"/>
                          </a:solidFill>
                        </a:rPr>
                        <a:t>CY24Q2</a:t>
                      </a:r>
                      <a:endParaRPr sz="2800" u="none" strike="noStrike" cap="none" dirty="0">
                        <a:solidFill>
                          <a:schemeClr val="tx1"/>
                        </a:solidFill>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Assess</a:t>
                      </a:r>
                      <a:endParaRPr sz="280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txBody>
                  <a:tcPr marL="68575" marR="68575" marT="0" marB="0"/>
                </a:tc>
                <a:extLst>
                  <a:ext uri="{0D108BD9-81ED-4DB2-BD59-A6C34878D82A}">
                    <a16:rowId xmlns:a16="http://schemas.microsoft.com/office/drawing/2014/main" val="10003"/>
                  </a:ext>
                </a:extLst>
              </a:tr>
              <a:tr h="556450">
                <a:tc>
                  <a:txBody>
                    <a:bodyPr/>
                    <a:lstStyle/>
                    <a:p>
                      <a:pPr marL="0" marR="0" lvl="0" indent="0" algn="ctr" rtl="0">
                        <a:lnSpc>
                          <a:spcPct val="115000"/>
                        </a:lnSpc>
                        <a:spcBef>
                          <a:spcPts val="0"/>
                        </a:spcBef>
                        <a:spcAft>
                          <a:spcPts val="0"/>
                        </a:spcAft>
                        <a:buNone/>
                      </a:pPr>
                      <a:r>
                        <a:rPr lang="en-US" sz="2800" u="none" strike="noStrike" cap="none" dirty="0"/>
                        <a:t>IV</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solidFill>
                            <a:schemeClr val="tx1"/>
                          </a:solidFill>
                        </a:rPr>
                        <a:t>CY24Q3</a:t>
                      </a:r>
                      <a:endParaRPr sz="2800" u="none" strike="noStrike" cap="none" dirty="0">
                        <a:solidFill>
                          <a:schemeClr val="tx1"/>
                        </a:solidFill>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CY25Q2</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latin typeface="Calibri" panose="020F0502020204030204" pitchFamily="34" charset="0"/>
                          <a:ea typeface="Calibri" panose="020F0502020204030204" pitchFamily="34" charset="0"/>
                          <a:cs typeface="Calibri" panose="020F0502020204030204" pitchFamily="34" charset="0"/>
                          <a:sym typeface="Arial"/>
                        </a:rPr>
                        <a:t>Plan</a:t>
                      </a:r>
                      <a:endParaRPr sz="280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txBody>
                  <a:tcPr marL="68575" marR="68575" marT="0" marB="0"/>
                </a:tc>
                <a:extLst>
                  <a:ext uri="{0D108BD9-81ED-4DB2-BD59-A6C34878D82A}">
                    <a16:rowId xmlns:a16="http://schemas.microsoft.com/office/drawing/2014/main" val="10004"/>
                  </a:ext>
                </a:extLst>
              </a:tr>
              <a:tr h="556450">
                <a:tc>
                  <a:txBody>
                    <a:bodyPr/>
                    <a:lstStyle/>
                    <a:p>
                      <a:pPr marL="0" marR="0" lvl="0" indent="0" algn="ctr" rtl="0">
                        <a:lnSpc>
                          <a:spcPct val="115000"/>
                        </a:lnSpc>
                        <a:spcBef>
                          <a:spcPts val="0"/>
                        </a:spcBef>
                        <a:spcAft>
                          <a:spcPts val="0"/>
                        </a:spcAft>
                        <a:buNone/>
                      </a:pPr>
                      <a:r>
                        <a:rPr lang="en-US" sz="2800" u="none" strike="noStrike" cap="none" dirty="0"/>
                        <a:t>V</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CY25Q3</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Ongoing</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latin typeface="Calibri" panose="020F0502020204030204" pitchFamily="34" charset="0"/>
                          <a:ea typeface="Calibri" panose="020F0502020204030204" pitchFamily="34" charset="0"/>
                          <a:cs typeface="Calibri" panose="020F0502020204030204" pitchFamily="34" charset="0"/>
                          <a:sym typeface="Arial"/>
                        </a:rPr>
                        <a:t>Perform</a:t>
                      </a:r>
                      <a:endParaRPr sz="280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txBody>
                  <a:tcPr marL="68575" marR="68575" marT="0" marB="0"/>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FC0DF18B-D3FD-8906-F51B-5B0EC1D36151}"/>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23812329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4562-E7AC-7E91-C27B-EB0BEABA8AA6}"/>
              </a:ext>
            </a:extLst>
          </p:cNvPr>
          <p:cNvSpPr>
            <a:spLocks noGrp="1"/>
          </p:cNvSpPr>
          <p:nvPr>
            <p:ph type="title"/>
          </p:nvPr>
        </p:nvSpPr>
        <p:spPr/>
        <p:txBody>
          <a:bodyPr>
            <a:normAutofit fontScale="90000"/>
          </a:bodyPr>
          <a:lstStyle/>
          <a:p>
            <a:r>
              <a:rPr lang="en-US" dirty="0">
                <a:solidFill>
                  <a:schemeClr val="tx1"/>
                </a:solidFill>
              </a:rPr>
              <a:t>Task Statement Example </a:t>
            </a:r>
            <a:br>
              <a:rPr lang="en-US" dirty="0">
                <a:solidFill>
                  <a:schemeClr val="tx1"/>
                </a:solidFill>
              </a:rPr>
            </a:br>
            <a:r>
              <a:rPr lang="en-US" dirty="0">
                <a:solidFill>
                  <a:schemeClr val="tx1"/>
                </a:solidFill>
              </a:rPr>
              <a:t>Housing Corporation Focus Group</a:t>
            </a:r>
          </a:p>
        </p:txBody>
      </p:sp>
      <p:sp>
        <p:nvSpPr>
          <p:cNvPr id="3" name="Text Placeholder 2">
            <a:extLst>
              <a:ext uri="{FF2B5EF4-FFF2-40B4-BE49-F238E27FC236}">
                <a16:creationId xmlns:a16="http://schemas.microsoft.com/office/drawing/2014/main" id="{4275D078-260C-BEC0-6133-8266F50B25D5}"/>
              </a:ext>
            </a:extLst>
          </p:cNvPr>
          <p:cNvSpPr>
            <a:spLocks noGrp="1"/>
          </p:cNvSpPr>
          <p:nvPr>
            <p:ph type="body" idx="1"/>
          </p:nvPr>
        </p:nvSpPr>
        <p:spPr>
          <a:xfrm>
            <a:off x="1212428" y="1255005"/>
            <a:ext cx="10634823" cy="4938965"/>
          </a:xfrm>
        </p:spPr>
        <p:txBody>
          <a:bodyPr>
            <a:normAutofit fontScale="92500" lnSpcReduction="20000"/>
          </a:bodyPr>
          <a:lstStyle/>
          <a:p>
            <a:pPr marL="114300" indent="0">
              <a:buNone/>
            </a:pPr>
            <a:r>
              <a:rPr lang="en-US" dirty="0">
                <a:solidFill>
                  <a:schemeClr val="tx1"/>
                </a:solidFill>
              </a:rPr>
              <a:t>From January 1 – April 30, 2024, the Housing Corporation Focus Group task team will conduct at least one virtual focus group session with alumni who are currently responsible for housing corporations for chapters. </a:t>
            </a:r>
          </a:p>
          <a:p>
            <a:pPr marL="114300" indent="0">
              <a:buNone/>
            </a:pPr>
            <a:r>
              <a:rPr lang="en-US" dirty="0">
                <a:solidFill>
                  <a:schemeClr val="tx1"/>
                </a:solidFill>
              </a:rPr>
              <a:t>Focus group members will be selected based on survey responses and first-hand information from chapters who have housing corporations. The team may use an initial survey to gather information. For the group session(s), the team will prepare questions for participants and lead them through discussions about how their housing corporations operate; the histories of their corporations; the services and support they receive from the national Fraternity and Foundation and local alumni; their interactions with undergraduate brothers, other campus housing corporations, and other Phi Kappa Theta housing corporations; challenges they currently face; and five- and ten-year outlooks for their housing corporations. Participants will be asked to identify housing corporation best practices and lessons learned. A summary of the focus group responses, discussions, and recommendations will be compiled in a report for the Planning Committee.</a:t>
            </a:r>
          </a:p>
          <a:p>
            <a:pPr marL="114300" indent="0">
              <a:buNone/>
            </a:pPr>
            <a:r>
              <a:rPr lang="en-US" dirty="0">
                <a:solidFill>
                  <a:schemeClr val="tx1"/>
                </a:solidFill>
              </a:rPr>
              <a:t>The purpose of the focus group is to determine how well chapter housing corporations are performing, the relative importance of the corporation to the success of an undergraduate chapter, and what, if any, assistance they need from the national Fraternity and/or Foundation.</a:t>
            </a:r>
          </a:p>
        </p:txBody>
      </p:sp>
      <p:sp>
        <p:nvSpPr>
          <p:cNvPr id="4" name="Slide Number Placeholder 3">
            <a:extLst>
              <a:ext uri="{FF2B5EF4-FFF2-40B4-BE49-F238E27FC236}">
                <a16:creationId xmlns:a16="http://schemas.microsoft.com/office/drawing/2014/main" id="{AE5FF4EB-ABD1-497D-0400-9DBC455AA1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70</a:t>
            </a:fld>
            <a:endParaRPr lang="en-US" dirty="0"/>
          </a:p>
        </p:txBody>
      </p:sp>
      <p:sp>
        <p:nvSpPr>
          <p:cNvPr id="6" name="TextBox 5">
            <a:extLst>
              <a:ext uri="{FF2B5EF4-FFF2-40B4-BE49-F238E27FC236}">
                <a16:creationId xmlns:a16="http://schemas.microsoft.com/office/drawing/2014/main" id="{3C995C79-50BA-F8FE-25B5-D9C2AAE41718}"/>
              </a:ext>
            </a:extLst>
          </p:cNvPr>
          <p:cNvSpPr txBox="1"/>
          <p:nvPr/>
        </p:nvSpPr>
        <p:spPr>
          <a:xfrm>
            <a:off x="58638" y="1363690"/>
            <a:ext cx="1162498" cy="523220"/>
          </a:xfrm>
          <a:prstGeom prst="rect">
            <a:avLst/>
          </a:prstGeom>
          <a:noFill/>
        </p:spPr>
        <p:txBody>
          <a:bodyPr wrap="none" rtlCol="0">
            <a:spAutoFit/>
          </a:bodyPr>
          <a:lstStyle/>
          <a:p>
            <a:r>
              <a:rPr lang="en-US" sz="2800" b="1" dirty="0">
                <a:solidFill>
                  <a:srgbClr val="C00000"/>
                </a:solidFill>
              </a:rPr>
              <a:t>When</a:t>
            </a:r>
          </a:p>
        </p:txBody>
      </p:sp>
      <p:sp>
        <p:nvSpPr>
          <p:cNvPr id="7" name="TextBox 6">
            <a:extLst>
              <a:ext uri="{FF2B5EF4-FFF2-40B4-BE49-F238E27FC236}">
                <a16:creationId xmlns:a16="http://schemas.microsoft.com/office/drawing/2014/main" id="{AE590CC9-C1AD-C402-4037-78376FAD28BC}"/>
              </a:ext>
            </a:extLst>
          </p:cNvPr>
          <p:cNvSpPr txBox="1"/>
          <p:nvPr/>
        </p:nvSpPr>
        <p:spPr>
          <a:xfrm>
            <a:off x="103977" y="2231563"/>
            <a:ext cx="1063112" cy="523220"/>
          </a:xfrm>
          <a:prstGeom prst="rect">
            <a:avLst/>
          </a:prstGeom>
          <a:noFill/>
        </p:spPr>
        <p:txBody>
          <a:bodyPr wrap="none" rtlCol="0">
            <a:spAutoFit/>
          </a:bodyPr>
          <a:lstStyle/>
          <a:p>
            <a:r>
              <a:rPr lang="en-US" sz="2800" b="1" dirty="0">
                <a:solidFill>
                  <a:srgbClr val="C00000"/>
                </a:solidFill>
              </a:rPr>
              <a:t>What</a:t>
            </a:r>
          </a:p>
        </p:txBody>
      </p:sp>
      <p:sp>
        <p:nvSpPr>
          <p:cNvPr id="8" name="TextBox 7">
            <a:extLst>
              <a:ext uri="{FF2B5EF4-FFF2-40B4-BE49-F238E27FC236}">
                <a16:creationId xmlns:a16="http://schemas.microsoft.com/office/drawing/2014/main" id="{9470EAD9-A6AE-7CDC-32F5-B25A2259C2B8}"/>
              </a:ext>
            </a:extLst>
          </p:cNvPr>
          <p:cNvSpPr txBox="1"/>
          <p:nvPr/>
        </p:nvSpPr>
        <p:spPr>
          <a:xfrm>
            <a:off x="151854" y="4981772"/>
            <a:ext cx="942887" cy="523220"/>
          </a:xfrm>
          <a:prstGeom prst="rect">
            <a:avLst/>
          </a:prstGeom>
          <a:noFill/>
        </p:spPr>
        <p:txBody>
          <a:bodyPr wrap="none" rtlCol="0">
            <a:spAutoFit/>
          </a:bodyPr>
          <a:lstStyle/>
          <a:p>
            <a:r>
              <a:rPr lang="en-US" sz="2800" b="1" dirty="0">
                <a:solidFill>
                  <a:srgbClr val="C00000"/>
                </a:solidFill>
              </a:rPr>
              <a:t>Why</a:t>
            </a:r>
          </a:p>
        </p:txBody>
      </p:sp>
    </p:spTree>
    <p:extLst>
      <p:ext uri="{BB962C8B-B14F-4D97-AF65-F5344CB8AC3E}">
        <p14:creationId xmlns:p14="http://schemas.microsoft.com/office/powerpoint/2010/main" val="1059284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AA1E-AC07-E708-E79B-1F850EDEE7CB}"/>
              </a:ext>
            </a:extLst>
          </p:cNvPr>
          <p:cNvSpPr>
            <a:spLocks noGrp="1"/>
          </p:cNvSpPr>
          <p:nvPr>
            <p:ph type="title"/>
          </p:nvPr>
        </p:nvSpPr>
        <p:spPr/>
        <p:txBody>
          <a:bodyPr/>
          <a:lstStyle/>
          <a:p>
            <a:r>
              <a:rPr lang="en-US" dirty="0"/>
              <a:t>Proposed Staffing Summary</a:t>
            </a:r>
          </a:p>
        </p:txBody>
      </p:sp>
      <p:sp>
        <p:nvSpPr>
          <p:cNvPr id="3" name="Text Placeholder 2">
            <a:extLst>
              <a:ext uri="{FF2B5EF4-FFF2-40B4-BE49-F238E27FC236}">
                <a16:creationId xmlns:a16="http://schemas.microsoft.com/office/drawing/2014/main" id="{0B5CA5F5-251E-24BF-B9C6-79A060E3045B}"/>
              </a:ext>
            </a:extLst>
          </p:cNvPr>
          <p:cNvSpPr>
            <a:spLocks noGrp="1"/>
          </p:cNvSpPr>
          <p:nvPr>
            <p:ph type="body" idx="1"/>
          </p:nvPr>
        </p:nvSpPr>
        <p:spPr>
          <a:xfrm>
            <a:off x="163215" y="1351982"/>
            <a:ext cx="11910798" cy="1656689"/>
          </a:xfrm>
        </p:spPr>
        <p:txBody>
          <a:bodyPr/>
          <a:lstStyle/>
          <a:p>
            <a:pPr>
              <a:lnSpc>
                <a:spcPct val="100000"/>
              </a:lnSpc>
              <a:spcBef>
                <a:spcPts val="0"/>
              </a:spcBef>
            </a:pPr>
            <a:r>
              <a:rPr lang="en-US" b="1" dirty="0">
                <a:latin typeface="+mn-lt"/>
              </a:rPr>
              <a:t>Assumptions</a:t>
            </a:r>
          </a:p>
          <a:p>
            <a:pPr>
              <a:lnSpc>
                <a:spcPct val="100000"/>
              </a:lnSpc>
              <a:spcBef>
                <a:spcPts val="0"/>
              </a:spcBef>
            </a:pPr>
            <a:r>
              <a:rPr lang="en-US" dirty="0">
                <a:latin typeface="+mn-lt"/>
              </a:rPr>
              <a:t>- That the RC is able to get enough volunteers to fill the teams at the minimum levels</a:t>
            </a:r>
          </a:p>
          <a:p>
            <a:pPr>
              <a:lnSpc>
                <a:spcPct val="100000"/>
              </a:lnSpc>
              <a:spcBef>
                <a:spcPts val="0"/>
              </a:spcBef>
            </a:pPr>
            <a:r>
              <a:rPr lang="en-US" dirty="0">
                <a:latin typeface="+mn-lt"/>
              </a:rPr>
              <a:t>- That a volunteer will only serve on one team</a:t>
            </a:r>
          </a:p>
          <a:p>
            <a:pPr>
              <a:lnSpc>
                <a:spcPct val="100000"/>
              </a:lnSpc>
              <a:spcBef>
                <a:spcPts val="0"/>
              </a:spcBef>
            </a:pPr>
            <a:r>
              <a:rPr lang="en-US" dirty="0">
                <a:latin typeface="+mn-lt"/>
              </a:rPr>
              <a:t>- That Planning Committee members will serve as Team Leads</a:t>
            </a:r>
          </a:p>
          <a:p>
            <a:endParaRPr lang="en-US" dirty="0">
              <a:latin typeface="+mn-lt"/>
            </a:endParaRPr>
          </a:p>
        </p:txBody>
      </p:sp>
      <p:sp>
        <p:nvSpPr>
          <p:cNvPr id="4" name="Slide Number Placeholder 3">
            <a:extLst>
              <a:ext uri="{FF2B5EF4-FFF2-40B4-BE49-F238E27FC236}">
                <a16:creationId xmlns:a16="http://schemas.microsoft.com/office/drawing/2014/main" id="{8F0AFC67-013D-5863-64EC-61D02D3C0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71</a:t>
            </a:fld>
            <a:endParaRPr lang="en-US" dirty="0"/>
          </a:p>
        </p:txBody>
      </p:sp>
      <p:graphicFrame>
        <p:nvGraphicFramePr>
          <p:cNvPr id="5" name="Table 4">
            <a:extLst>
              <a:ext uri="{FF2B5EF4-FFF2-40B4-BE49-F238E27FC236}">
                <a16:creationId xmlns:a16="http://schemas.microsoft.com/office/drawing/2014/main" id="{2373956B-55C0-5109-73F0-728C0877DCDC}"/>
              </a:ext>
            </a:extLst>
          </p:cNvPr>
          <p:cNvGraphicFramePr>
            <a:graphicFrameLocks noGrp="1"/>
          </p:cNvGraphicFramePr>
          <p:nvPr/>
        </p:nvGraphicFramePr>
        <p:xfrm>
          <a:off x="5655647" y="3410995"/>
          <a:ext cx="6221720" cy="2641529"/>
        </p:xfrm>
        <a:graphic>
          <a:graphicData uri="http://schemas.openxmlformats.org/drawingml/2006/table">
            <a:tbl>
              <a:tblPr/>
              <a:tblGrid>
                <a:gridCol w="3072731">
                  <a:extLst>
                    <a:ext uri="{9D8B030D-6E8A-4147-A177-3AD203B41FA5}">
                      <a16:colId xmlns:a16="http://schemas.microsoft.com/office/drawing/2014/main" val="3573978038"/>
                    </a:ext>
                  </a:extLst>
                </a:gridCol>
                <a:gridCol w="1049663">
                  <a:extLst>
                    <a:ext uri="{9D8B030D-6E8A-4147-A177-3AD203B41FA5}">
                      <a16:colId xmlns:a16="http://schemas.microsoft.com/office/drawing/2014/main" val="3408180513"/>
                    </a:ext>
                  </a:extLst>
                </a:gridCol>
                <a:gridCol w="1049663">
                  <a:extLst>
                    <a:ext uri="{9D8B030D-6E8A-4147-A177-3AD203B41FA5}">
                      <a16:colId xmlns:a16="http://schemas.microsoft.com/office/drawing/2014/main" val="3037510793"/>
                    </a:ext>
                  </a:extLst>
                </a:gridCol>
                <a:gridCol w="1049663">
                  <a:extLst>
                    <a:ext uri="{9D8B030D-6E8A-4147-A177-3AD203B41FA5}">
                      <a16:colId xmlns:a16="http://schemas.microsoft.com/office/drawing/2014/main" val="836398623"/>
                    </a:ext>
                  </a:extLst>
                </a:gridCol>
              </a:tblGrid>
              <a:tr h="338243">
                <a:tc rowSpan="2">
                  <a:txBody>
                    <a:bodyPr/>
                    <a:lstStyle/>
                    <a:p>
                      <a:pPr algn="ctr" fontAlgn="b"/>
                      <a:endParaRPr lang="en-US" sz="2000" b="1" i="0" u="none" strike="noStrike" dirty="0">
                        <a:solidFill>
                          <a:srgbClr val="000000"/>
                        </a:solidFill>
                        <a:effectLst/>
                        <a:latin typeface="+mn-lt"/>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n-US" sz="2000" b="1" i="0" u="none" strike="noStrike" dirty="0">
                          <a:solidFill>
                            <a:srgbClr val="000000"/>
                          </a:solidFill>
                          <a:effectLst/>
                          <a:latin typeface="+mn-lt"/>
                        </a:rPr>
                        <a:t>Committee and Team Participants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6343204"/>
                  </a:ext>
                </a:extLst>
              </a:tr>
              <a:tr h="338243">
                <a:tc vMerge="1">
                  <a:txBody>
                    <a:bodyPr/>
                    <a:lstStyle/>
                    <a:p>
                      <a:endParaRPr lang="en-US"/>
                    </a:p>
                  </a:txBody>
                  <a:tcPr/>
                </a:tc>
                <a:tc>
                  <a:txBody>
                    <a:bodyPr/>
                    <a:lstStyle/>
                    <a:p>
                      <a:pPr algn="ctr" fontAlgn="b"/>
                      <a:r>
                        <a:rPr lang="en-US" sz="2000" b="1" i="0" u="none" strike="noStrike" dirty="0">
                          <a:solidFill>
                            <a:srgbClr val="000000"/>
                          </a:solidFill>
                          <a:effectLst/>
                          <a:latin typeface="+mn-lt"/>
                        </a:rPr>
                        <a:t>Min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Max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PC Leads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553711"/>
                  </a:ext>
                </a:extLst>
              </a:tr>
              <a:tr h="351772">
                <a:tc>
                  <a:txBody>
                    <a:bodyPr/>
                    <a:lstStyle/>
                    <a:p>
                      <a:pPr algn="l" fontAlgn="ctr"/>
                      <a:r>
                        <a:rPr lang="en-US" sz="2000" b="1" i="1" u="none" strike="noStrike" dirty="0">
                          <a:solidFill>
                            <a:srgbClr val="000000"/>
                          </a:solidFill>
                          <a:effectLst/>
                          <a:latin typeface="+mn-lt"/>
                        </a:rPr>
                        <a:t>3 Committees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158262"/>
                  </a:ext>
                </a:extLst>
              </a:tr>
              <a:tr h="351772">
                <a:tc>
                  <a:txBody>
                    <a:bodyPr/>
                    <a:lstStyle/>
                    <a:p>
                      <a:pPr algn="l" fontAlgn="ctr"/>
                      <a:r>
                        <a:rPr lang="en-US" sz="2000" b="1" i="1" u="none" strike="noStrike" dirty="0">
                          <a:solidFill>
                            <a:srgbClr val="000000"/>
                          </a:solidFill>
                          <a:effectLst/>
                          <a:latin typeface="+mn-lt"/>
                        </a:rPr>
                        <a:t>3 Standing Teams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828961"/>
                  </a:ext>
                </a:extLst>
              </a:tr>
              <a:tr h="365302">
                <a:tc>
                  <a:txBody>
                    <a:bodyPr/>
                    <a:lstStyle/>
                    <a:p>
                      <a:pPr algn="l" fontAlgn="ctr"/>
                      <a:r>
                        <a:rPr lang="en-US" sz="2000" b="1" i="1" u="none" strike="noStrike" dirty="0">
                          <a:solidFill>
                            <a:srgbClr val="000000"/>
                          </a:solidFill>
                          <a:effectLst/>
                          <a:latin typeface="+mn-lt"/>
                        </a:rPr>
                        <a:t>27-34 Task Teams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246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34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466377"/>
                  </a:ext>
                </a:extLst>
              </a:tr>
              <a:tr h="338243">
                <a:tc>
                  <a:txBody>
                    <a:bodyPr/>
                    <a:lstStyle/>
                    <a:p>
                      <a:pPr algn="r" fontAlgn="b"/>
                      <a:r>
                        <a:rPr lang="en-US" sz="2000" b="0" i="0" u="none" strike="noStrike" dirty="0">
                          <a:solidFill>
                            <a:srgbClr val="000000"/>
                          </a:solidFill>
                          <a:effectLst/>
                          <a:latin typeface="+mn-lt"/>
                        </a:rPr>
                        <a:t>Totals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178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373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43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368700"/>
                  </a:ext>
                </a:extLst>
              </a:tr>
            </a:tbl>
          </a:graphicData>
        </a:graphic>
      </p:graphicFrame>
      <p:sp>
        <p:nvSpPr>
          <p:cNvPr id="6" name="Text Placeholder 2">
            <a:extLst>
              <a:ext uri="{FF2B5EF4-FFF2-40B4-BE49-F238E27FC236}">
                <a16:creationId xmlns:a16="http://schemas.microsoft.com/office/drawing/2014/main" id="{12A9DC2D-484C-22E7-2CC6-99E9BB1465E0}"/>
              </a:ext>
            </a:extLst>
          </p:cNvPr>
          <p:cNvSpPr txBox="1">
            <a:spLocks/>
          </p:cNvSpPr>
          <p:nvPr/>
        </p:nvSpPr>
        <p:spPr>
          <a:xfrm>
            <a:off x="140601" y="2891640"/>
            <a:ext cx="8285644" cy="1656689"/>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0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a:lnSpc>
                <a:spcPct val="100000"/>
              </a:lnSpc>
              <a:spcBef>
                <a:spcPts val="0"/>
              </a:spcBef>
            </a:pPr>
            <a:r>
              <a:rPr lang="en-US" b="1" dirty="0">
                <a:latin typeface="+mn-lt"/>
              </a:rPr>
              <a:t>Staffing Mitigations</a:t>
            </a:r>
          </a:p>
          <a:p>
            <a:pPr>
              <a:lnSpc>
                <a:spcPct val="100000"/>
              </a:lnSpc>
              <a:spcBef>
                <a:spcPts val="0"/>
              </a:spcBef>
            </a:pPr>
            <a:r>
              <a:rPr lang="en-US" dirty="0">
                <a:latin typeface="+mn-lt"/>
              </a:rPr>
              <a:t>- Ask volunteers to serve on more than one team</a:t>
            </a:r>
          </a:p>
          <a:p>
            <a:pPr>
              <a:lnSpc>
                <a:spcPct val="100000"/>
              </a:lnSpc>
              <a:spcBef>
                <a:spcPts val="0"/>
              </a:spcBef>
            </a:pPr>
            <a:r>
              <a:rPr lang="en-US" dirty="0">
                <a:latin typeface="+mn-lt"/>
              </a:rPr>
              <a:t>- Reduce the number of minimum members</a:t>
            </a:r>
          </a:p>
          <a:p>
            <a:pPr>
              <a:lnSpc>
                <a:spcPct val="100000"/>
              </a:lnSpc>
              <a:spcBef>
                <a:spcPts val="0"/>
              </a:spcBef>
            </a:pPr>
            <a:r>
              <a:rPr lang="en-US" dirty="0">
                <a:latin typeface="+mn-lt"/>
              </a:rPr>
              <a:t>- Merge two or more teams into a single team</a:t>
            </a:r>
          </a:p>
        </p:txBody>
      </p:sp>
    </p:spTree>
    <p:extLst>
      <p:ext uri="{BB962C8B-B14F-4D97-AF65-F5344CB8AC3E}">
        <p14:creationId xmlns:p14="http://schemas.microsoft.com/office/powerpoint/2010/main" val="2584486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83F6-CD12-310A-8333-DDDE41C2A907}"/>
              </a:ext>
            </a:extLst>
          </p:cNvPr>
          <p:cNvSpPr>
            <a:spLocks noGrp="1"/>
          </p:cNvSpPr>
          <p:nvPr>
            <p:ph type="title"/>
          </p:nvPr>
        </p:nvSpPr>
        <p:spPr/>
        <p:txBody>
          <a:bodyPr/>
          <a:lstStyle/>
          <a:p>
            <a:r>
              <a:rPr lang="en-US" dirty="0"/>
              <a:t>JSP Content from the Plan Phase</a:t>
            </a:r>
          </a:p>
        </p:txBody>
      </p:sp>
      <p:sp>
        <p:nvSpPr>
          <p:cNvPr id="3" name="Content Placeholder 2">
            <a:extLst>
              <a:ext uri="{FF2B5EF4-FFF2-40B4-BE49-F238E27FC236}">
                <a16:creationId xmlns:a16="http://schemas.microsoft.com/office/drawing/2014/main" id="{7A886572-653B-58C4-26A1-5674DD17B496}"/>
              </a:ext>
            </a:extLst>
          </p:cNvPr>
          <p:cNvSpPr>
            <a:spLocks noGrp="1"/>
          </p:cNvSpPr>
          <p:nvPr>
            <p:ph idx="1"/>
          </p:nvPr>
        </p:nvSpPr>
        <p:spPr>
          <a:xfrm>
            <a:off x="563671" y="1351982"/>
            <a:ext cx="11260899" cy="5107804"/>
          </a:xfrm>
        </p:spPr>
        <p:txBody>
          <a:bodyPr>
            <a:normAutofit/>
          </a:bodyPr>
          <a:lstStyle/>
          <a:p>
            <a:pPr marL="0" marR="0" lvl="0" indent="0">
              <a:lnSpc>
                <a:spcPct val="100000"/>
              </a:lnSpc>
              <a:spcBef>
                <a:spcPts val="0"/>
              </a:spcBef>
              <a:spcAft>
                <a:spcPts val="0"/>
              </a:spcAft>
              <a:buNone/>
            </a:pPr>
            <a:r>
              <a:rPr lang="en-US" b="1" dirty="0">
                <a:effectLst/>
                <a:latin typeface="Arial" panose="020B0604020202020204" pitchFamily="34" charset="0"/>
                <a:ea typeface="Times New Roman" panose="02020603050405020304" pitchFamily="18" charset="0"/>
                <a:cs typeface="Arial" panose="020B0604020202020204" pitchFamily="34" charset="0"/>
              </a:rPr>
              <a:t>Key Result Areas</a:t>
            </a:r>
            <a:r>
              <a:rPr lang="en-US" dirty="0">
                <a:effectLst/>
                <a:latin typeface="Arial" panose="020B0604020202020204" pitchFamily="34" charset="0"/>
                <a:ea typeface="Times New Roman" panose="02020603050405020304" pitchFamily="18" charset="0"/>
                <a:cs typeface="Arial" panose="020B0604020202020204" pitchFamily="34" charset="0"/>
              </a:rPr>
              <a:t>:  Key Result </a:t>
            </a:r>
            <a:r>
              <a:rPr lang="en-US" dirty="0">
                <a:latin typeface="Arial" panose="020B0604020202020204" pitchFamily="34" charset="0"/>
                <a:ea typeface="Times New Roman" panose="02020603050405020304" pitchFamily="18" charset="0"/>
                <a:cs typeface="Arial" panose="020B0604020202020204" pitchFamily="34" charset="0"/>
              </a:rPr>
              <a:t>A</a:t>
            </a:r>
            <a:r>
              <a:rPr lang="en-US" dirty="0">
                <a:effectLst/>
                <a:latin typeface="Arial" panose="020B0604020202020204" pitchFamily="34" charset="0"/>
                <a:ea typeface="Times New Roman" panose="02020603050405020304" pitchFamily="18" charset="0"/>
                <a:cs typeface="Arial" panose="020B0604020202020204" pitchFamily="34" charset="0"/>
              </a:rPr>
              <a:t>reas or KRAs are the overarching thematic focuses for our work throughout the duration of the plan.</a:t>
            </a: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a:lnSpc>
                <a:spcPct val="100000"/>
              </a:lnSpc>
              <a:spcBef>
                <a:spcPts val="0"/>
              </a:spcBef>
              <a:spcAft>
                <a:spcPts val="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Our</a:t>
            </a:r>
            <a:r>
              <a:rPr lang="en-US" sz="2000" dirty="0">
                <a:effectLst/>
                <a:latin typeface="Arial" panose="020B0604020202020204" pitchFamily="34" charset="0"/>
                <a:ea typeface="Calibri" panose="020F0502020204030204" pitchFamily="34" charset="0"/>
                <a:cs typeface="Arial" panose="020B0604020202020204" pitchFamily="34" charset="0"/>
              </a:rPr>
              <a:t> plan should be limited to 3-5 KRAs.  Big Hairy Audacious Goals (BHAGs) typically sit at the KRA level.</a:t>
            </a:r>
          </a:p>
          <a:p>
            <a:pPr marL="114300" marR="0" lvl="0" indent="0">
              <a:lnSpc>
                <a:spcPct val="100000"/>
              </a:lnSpc>
              <a:spcBef>
                <a:spcPts val="0"/>
              </a:spcBef>
              <a:spcAft>
                <a:spcPts val="0"/>
              </a:spcAft>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0"/>
              </a:spcAft>
              <a:buNone/>
            </a:pPr>
            <a:r>
              <a:rPr lang="en-US" b="1" dirty="0">
                <a:effectLst/>
                <a:latin typeface="Arial" panose="020B0604020202020204" pitchFamily="34" charset="0"/>
                <a:ea typeface="Times New Roman" panose="02020603050405020304" pitchFamily="18" charset="0"/>
                <a:cs typeface="Arial" panose="020B0604020202020204" pitchFamily="34" charset="0"/>
              </a:rPr>
              <a:t>Goals</a:t>
            </a:r>
            <a:r>
              <a:rPr lang="en-US" dirty="0">
                <a:effectLst/>
                <a:latin typeface="Arial" panose="020B0604020202020204" pitchFamily="34" charset="0"/>
                <a:ea typeface="Times New Roman" panose="02020603050405020304" pitchFamily="18" charset="0"/>
                <a:cs typeface="Arial" panose="020B0604020202020204" pitchFamily="34" charset="0"/>
              </a:rPr>
              <a:t>: Under each KRA will lie </a:t>
            </a:r>
            <a:r>
              <a:rPr lang="en-US" dirty="0">
                <a:latin typeface="Arial" panose="020B0604020202020204" pitchFamily="34" charset="0"/>
                <a:ea typeface="Times New Roman" panose="02020603050405020304" pitchFamily="18" charset="0"/>
                <a:cs typeface="Arial" panose="020B0604020202020204" pitchFamily="34" charset="0"/>
              </a:rPr>
              <a:t>2+</a:t>
            </a:r>
            <a:r>
              <a:rPr lang="en-US" dirty="0">
                <a:effectLst/>
                <a:latin typeface="Arial" panose="020B0604020202020204" pitchFamily="34" charset="0"/>
                <a:ea typeface="Times New Roman" panose="02020603050405020304" pitchFamily="18" charset="0"/>
                <a:cs typeface="Arial" panose="020B0604020202020204" pitchFamily="34" charset="0"/>
              </a:rPr>
              <a:t> Goals.  Goals are the major accomplishments necessary to make progress toward the accomplishment of the KRA.  Their timelines are usually 2+ years, though may not be time-bound.</a:t>
            </a:r>
          </a:p>
          <a:p>
            <a:pPr marL="0" indent="0">
              <a:lnSpc>
                <a:spcPct val="100000"/>
              </a:lnSpc>
              <a:spcBef>
                <a:spcPts val="0"/>
              </a:spcBef>
              <a:spcAft>
                <a:spcPts val="0"/>
              </a:spcAft>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None/>
            </a:pPr>
            <a:r>
              <a:rPr lang="en-US" b="1" dirty="0">
                <a:effectLst/>
                <a:latin typeface="Arial" panose="020B0604020202020204" pitchFamily="34" charset="0"/>
                <a:ea typeface="Times New Roman" panose="02020603050405020304" pitchFamily="18" charset="0"/>
                <a:cs typeface="Arial" panose="020B0604020202020204" pitchFamily="34" charset="0"/>
              </a:rPr>
              <a:t>Objectives</a:t>
            </a:r>
            <a:r>
              <a:rPr lang="en-US" dirty="0">
                <a:effectLst/>
                <a:latin typeface="Arial" panose="020B0604020202020204" pitchFamily="34" charset="0"/>
                <a:ea typeface="Times New Roman" panose="02020603050405020304" pitchFamily="18" charset="0"/>
                <a:cs typeface="Arial" panose="020B0604020202020204" pitchFamily="34" charset="0"/>
              </a:rPr>
              <a:t>: Under each goal may lie at least one objective, often several. Their timelines are usually 1-2 years. Objectives are the action steps required to accomplish the goal. Objectives should be S</a:t>
            </a:r>
            <a:r>
              <a:rPr lang="en-US" dirty="0">
                <a:latin typeface="Arial" panose="020B0604020202020204" pitchFamily="34" charset="0"/>
                <a:ea typeface="Times New Roman" panose="02020603050405020304" pitchFamily="18" charset="0"/>
                <a:cs typeface="Arial" panose="020B0604020202020204" pitchFamily="34" charset="0"/>
              </a:rPr>
              <a:t>MART</a:t>
            </a:r>
            <a:r>
              <a:rPr lang="en-US" dirty="0">
                <a:effectLst/>
                <a:latin typeface="Arial" panose="020B0604020202020204" pitchFamily="34" charset="0"/>
                <a:ea typeface="Times New Roman" panose="02020603050405020304" pitchFamily="18" charset="0"/>
                <a:cs typeface="Arial" panose="020B0604020202020204" pitchFamily="34" charset="0"/>
              </a:rPr>
              <a:t> (Specific, Measurable, Achievable, Relevant, and Time-bound). </a:t>
            </a:r>
          </a:p>
          <a:p>
            <a:pPr marR="0" lvl="0">
              <a:lnSpc>
                <a:spcPct val="100000"/>
              </a:lnSpc>
              <a:spcBef>
                <a:spcPts val="600"/>
              </a:spcBef>
              <a:spcAft>
                <a:spcPts val="0"/>
              </a:spcAft>
              <a:buFont typeface="Wingdings" panose="05000000000000000000" pitchFamily="2" charset="2"/>
              <a:buChar char="q"/>
            </a:pP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4E14DF0-C863-A282-1140-9BC113ED7F6F}"/>
              </a:ext>
            </a:extLst>
          </p:cNvPr>
          <p:cNvSpPr>
            <a:spLocks noGrp="1"/>
          </p:cNvSpPr>
          <p:nvPr>
            <p:ph type="sldNum" sz="quarter" idx="12"/>
          </p:nvPr>
        </p:nvSpPr>
        <p:spPr/>
        <p:txBody>
          <a:bodyPr/>
          <a:lstStyle/>
          <a:p>
            <a:fld id="{D57F1E4F-1CFF-5643-939E-02111984F565}" type="slidenum">
              <a:rPr lang="en-US" smtClean="0"/>
              <a:t>72</a:t>
            </a:fld>
            <a:endParaRPr lang="en-US" dirty="0"/>
          </a:p>
        </p:txBody>
      </p:sp>
    </p:spTree>
    <p:extLst>
      <p:ext uri="{BB962C8B-B14F-4D97-AF65-F5344CB8AC3E}">
        <p14:creationId xmlns:p14="http://schemas.microsoft.com/office/powerpoint/2010/main" val="2147880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83F6-CD12-310A-8333-DDDE41C2A907}"/>
              </a:ext>
            </a:extLst>
          </p:cNvPr>
          <p:cNvSpPr>
            <a:spLocks noGrp="1"/>
          </p:cNvSpPr>
          <p:nvPr>
            <p:ph type="title"/>
          </p:nvPr>
        </p:nvSpPr>
        <p:spPr>
          <a:xfrm>
            <a:off x="400593" y="286604"/>
            <a:ext cx="10474235" cy="994042"/>
          </a:xfrm>
        </p:spPr>
        <p:txBody>
          <a:bodyPr>
            <a:normAutofit/>
          </a:bodyPr>
          <a:lstStyle/>
          <a:p>
            <a:r>
              <a:rPr lang="en-US" dirty="0"/>
              <a:t>JSP Content from the Plan Phase (con’t.)</a:t>
            </a:r>
          </a:p>
        </p:txBody>
      </p:sp>
      <p:sp>
        <p:nvSpPr>
          <p:cNvPr id="3" name="Content Placeholder 2">
            <a:extLst>
              <a:ext uri="{FF2B5EF4-FFF2-40B4-BE49-F238E27FC236}">
                <a16:creationId xmlns:a16="http://schemas.microsoft.com/office/drawing/2014/main" id="{7A886572-653B-58C4-26A1-5674DD17B496}"/>
              </a:ext>
            </a:extLst>
          </p:cNvPr>
          <p:cNvSpPr>
            <a:spLocks noGrp="1"/>
          </p:cNvSpPr>
          <p:nvPr>
            <p:ph idx="1"/>
          </p:nvPr>
        </p:nvSpPr>
        <p:spPr>
          <a:xfrm>
            <a:off x="521111" y="1351981"/>
            <a:ext cx="11248102" cy="5219415"/>
          </a:xfrm>
        </p:spPr>
        <p:txBody>
          <a:bodyPr>
            <a:normAutofit/>
          </a:bodyPr>
          <a:lstStyle/>
          <a:p>
            <a:pPr marL="0" indent="0">
              <a:spcBef>
                <a:spcPts val="0"/>
              </a:spcBef>
              <a:spcAft>
                <a:spcPts val="0"/>
              </a:spcAft>
              <a:buNone/>
            </a:pPr>
            <a:r>
              <a:rPr lang="en-US" b="1" dirty="0">
                <a:latin typeface="Arial" panose="020B0604020202020204" pitchFamily="34" charset="0"/>
                <a:ea typeface="Times New Roman" panose="02020603050405020304" pitchFamily="18" charset="0"/>
                <a:cs typeface="Arial" panose="020B0604020202020204" pitchFamily="34" charset="0"/>
              </a:rPr>
              <a:t>Metrics</a:t>
            </a:r>
            <a:r>
              <a:rPr lang="en-US" dirty="0">
                <a:effectLst/>
                <a:latin typeface="Arial" panose="020B0604020202020204" pitchFamily="34" charset="0"/>
                <a:ea typeface="Times New Roman" panose="02020603050405020304" pitchFamily="18" charset="0"/>
                <a:cs typeface="Arial" panose="020B0604020202020204" pitchFamily="34" charset="0"/>
              </a:rPr>
              <a:t>: Every objective must have at least one defined measure of success. </a:t>
            </a:r>
            <a:r>
              <a:rPr lang="en-US" dirty="0">
                <a:latin typeface="Arial" panose="020B0604020202020204" pitchFamily="34" charset="0"/>
                <a:ea typeface="Times New Roman" panose="02020603050405020304" pitchFamily="18" charset="0"/>
                <a:cs typeface="Arial" panose="020B0604020202020204" pitchFamily="34" charset="0"/>
              </a:rPr>
              <a:t>Metrics are often quantitative - transactional or activity-based. Metrics can be qualitative or how well the organization is doing something (e.g., customer service). The organization must have tools and processes in place to gather data for metrics and report them consistently. The best metrics are SMART and performance-based. If you can’t or won’t measure something, don’t use it as a metric.</a:t>
            </a:r>
          </a:p>
          <a:p>
            <a:pPr marL="0" indent="0">
              <a:spcBef>
                <a:spcPts val="0"/>
              </a:spcBef>
              <a:spcAft>
                <a:spcPts val="0"/>
              </a:spcAft>
              <a:buNone/>
            </a:pPr>
            <a:endParaRPr lang="en-US"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0"/>
              </a:spcAft>
              <a:buNone/>
            </a:pPr>
            <a:r>
              <a:rPr lang="en-US" dirty="0">
                <a:latin typeface="Arial" panose="020B0604020202020204" pitchFamily="34" charset="0"/>
                <a:ea typeface="Times New Roman" panose="02020603050405020304" pitchFamily="18" charset="0"/>
                <a:cs typeface="Arial" panose="020B0604020202020204" pitchFamily="34" charset="0"/>
              </a:rPr>
              <a:t>A </a:t>
            </a:r>
            <a:r>
              <a:rPr lang="en-US" b="1" dirty="0">
                <a:latin typeface="Arial" panose="020B0604020202020204" pitchFamily="34" charset="0"/>
                <a:ea typeface="Times New Roman" panose="02020603050405020304" pitchFamily="18" charset="0"/>
                <a:cs typeface="Arial" panose="020B0604020202020204" pitchFamily="34" charset="0"/>
              </a:rPr>
              <a:t>Key Performance Indicator (KPI) </a:t>
            </a:r>
            <a:r>
              <a:rPr lang="en-US" dirty="0">
                <a:latin typeface="Arial" panose="020B0604020202020204" pitchFamily="34" charset="0"/>
                <a:ea typeface="Times New Roman" panose="02020603050405020304" pitchFamily="18" charset="0"/>
                <a:cs typeface="Arial" panose="020B0604020202020204" pitchFamily="34" charset="0"/>
              </a:rPr>
              <a:t>is a single metric that is commonly used to report progress against an objective or even a goal, often in a dashboard. It is always SMART and performance-based.</a:t>
            </a:r>
            <a:br>
              <a:rPr lang="en-US" sz="2400" dirty="0">
                <a:effectLst/>
                <a:latin typeface="Arial" panose="020B0604020202020204" pitchFamily="34" charset="0"/>
                <a:ea typeface="Times New Roman" panose="02020603050405020304" pitchFamily="18" charset="0"/>
                <a:cs typeface="Arial" panose="020B0604020202020204" pitchFamily="34" charset="0"/>
              </a:rPr>
            </a:b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pPr>
            <a:r>
              <a:rPr lang="en-US" b="1" dirty="0">
                <a:effectLst/>
                <a:latin typeface="Arial" panose="020B0604020202020204" pitchFamily="34" charset="0"/>
                <a:ea typeface="Times New Roman" panose="02020603050405020304" pitchFamily="18" charset="0"/>
                <a:cs typeface="Arial" panose="020B0604020202020204" pitchFamily="34" charset="0"/>
              </a:rPr>
              <a:t>Impact(s)</a:t>
            </a:r>
            <a:r>
              <a:rPr lang="en-US" dirty="0">
                <a:effectLst/>
                <a:latin typeface="Arial" panose="020B0604020202020204" pitchFamily="34" charset="0"/>
                <a:ea typeface="Times New Roman" panose="02020603050405020304" pitchFamily="18" charset="0"/>
                <a:cs typeface="Arial" panose="020B0604020202020204" pitchFamily="34" charset="0"/>
              </a:rPr>
              <a:t>: Though not mandatory, it’s often helpful to note the desired impact(s) of each KRA. Impact statements are narrative descriptions of what is expected if the KRA is achieved.</a:t>
            </a:r>
          </a:p>
        </p:txBody>
      </p:sp>
      <p:sp>
        <p:nvSpPr>
          <p:cNvPr id="4" name="Slide Number Placeholder 3">
            <a:extLst>
              <a:ext uri="{FF2B5EF4-FFF2-40B4-BE49-F238E27FC236}">
                <a16:creationId xmlns:a16="http://schemas.microsoft.com/office/drawing/2014/main" id="{24E14DF0-C863-A282-1140-9BC113ED7F6F}"/>
              </a:ext>
            </a:extLst>
          </p:cNvPr>
          <p:cNvSpPr>
            <a:spLocks noGrp="1"/>
          </p:cNvSpPr>
          <p:nvPr>
            <p:ph type="sldNum" sz="quarter" idx="12"/>
          </p:nvPr>
        </p:nvSpPr>
        <p:spPr/>
        <p:txBody>
          <a:bodyPr/>
          <a:lstStyle/>
          <a:p>
            <a:fld id="{D57F1E4F-1CFF-5643-939E-02111984F565}" type="slidenum">
              <a:rPr lang="en-US" smtClean="0"/>
              <a:t>73</a:t>
            </a:fld>
            <a:endParaRPr lang="en-US" dirty="0"/>
          </a:p>
        </p:txBody>
      </p:sp>
    </p:spTree>
    <p:extLst>
      <p:ext uri="{BB962C8B-B14F-4D97-AF65-F5344CB8AC3E}">
        <p14:creationId xmlns:p14="http://schemas.microsoft.com/office/powerpoint/2010/main" val="28663615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1"/>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JSP Implementation and Impacts</a:t>
            </a:r>
            <a:endParaRPr dirty="0"/>
          </a:p>
        </p:txBody>
      </p:sp>
      <p:sp>
        <p:nvSpPr>
          <p:cNvPr id="325" name="Google Shape;325;p11"/>
          <p:cNvSpPr txBox="1">
            <a:spLocks noGrp="1"/>
          </p:cNvSpPr>
          <p:nvPr>
            <p:ph type="body" idx="1"/>
          </p:nvPr>
        </p:nvSpPr>
        <p:spPr>
          <a:xfrm>
            <a:off x="314632" y="1351981"/>
            <a:ext cx="5190087" cy="5029154"/>
          </a:xfrm>
          <a:prstGeom prst="rect">
            <a:avLst/>
          </a:prstGeom>
          <a:noFill/>
          <a:ln>
            <a:noFill/>
          </a:ln>
        </p:spPr>
        <p:txBody>
          <a:bodyPr spcFirstLastPara="1" wrap="square" lIns="0" tIns="45700" rIns="0" bIns="45700" anchor="t" anchorCtr="0">
            <a:normAutofit fontScale="92500"/>
          </a:bodyPr>
          <a:lstStyle/>
          <a:p>
            <a:pPr marL="0" indent="0" algn="ctr">
              <a:lnSpc>
                <a:spcPct val="115000"/>
              </a:lnSpc>
              <a:spcBef>
                <a:spcPts val="0"/>
              </a:spcBef>
              <a:buSzPts val="2000"/>
              <a:buNone/>
            </a:pPr>
            <a:r>
              <a:rPr lang="en-US" sz="2600" b="1" dirty="0">
                <a:latin typeface="Arial"/>
                <a:ea typeface="Arial"/>
                <a:cs typeface="Arial"/>
                <a:sym typeface="Arial"/>
              </a:rPr>
              <a:t>JSP Implementation – Phase V</a:t>
            </a:r>
          </a:p>
          <a:p>
            <a:pPr marL="285750" indent="-285750">
              <a:lnSpc>
                <a:spcPct val="115000"/>
              </a:lnSpc>
              <a:spcBef>
                <a:spcPts val="0"/>
              </a:spcBef>
              <a:buSzPts val="2000"/>
              <a:buFont typeface="Courier New"/>
              <a:buChar char="o"/>
            </a:pPr>
            <a:r>
              <a:rPr lang="en-US" sz="2100" dirty="0">
                <a:latin typeface="Arial"/>
                <a:ea typeface="Arial"/>
                <a:cs typeface="Arial"/>
                <a:sym typeface="Arial"/>
              </a:rPr>
              <a:t>Annually, champions and planners assess the performance of both organizations and prepare new annual operating plans. They ensure the annual operating plans support the joint strategic plan. </a:t>
            </a:r>
            <a:endParaRPr sz="2100" dirty="0"/>
          </a:p>
          <a:p>
            <a:pPr marL="285750" indent="-285750">
              <a:lnSpc>
                <a:spcPct val="115000"/>
              </a:lnSpc>
              <a:spcBef>
                <a:spcPts val="0"/>
              </a:spcBef>
              <a:buSzPts val="2000"/>
              <a:buFont typeface="Courier New"/>
              <a:buChar char="o"/>
            </a:pPr>
            <a:r>
              <a:rPr lang="en-US" sz="2100" dirty="0">
                <a:latin typeface="Arial"/>
                <a:ea typeface="Arial"/>
                <a:cs typeface="Arial"/>
                <a:sym typeface="Arial"/>
              </a:rPr>
              <a:t>Annually, champions and planners inform audiences and stakeholder groups of annual progress against the strategic plan and solicit feedback.</a:t>
            </a:r>
            <a:endParaRPr sz="2100" dirty="0"/>
          </a:p>
          <a:p>
            <a:pPr marL="285750" indent="-285750">
              <a:lnSpc>
                <a:spcPct val="115000"/>
              </a:lnSpc>
              <a:spcBef>
                <a:spcPts val="0"/>
              </a:spcBef>
              <a:buSzPts val="2000"/>
              <a:buFont typeface="Courier New"/>
              <a:buChar char="o"/>
            </a:pPr>
            <a:r>
              <a:rPr lang="en-US" sz="2100" dirty="0">
                <a:latin typeface="Arial"/>
                <a:ea typeface="Arial"/>
                <a:cs typeface="Arial"/>
                <a:sym typeface="Arial"/>
              </a:rPr>
              <a:t>One year prior to the end of the joint strategic plan period, both organizations prepare to update the strategic plan using a mutually agreed upon framework.</a:t>
            </a:r>
            <a:endParaRPr sz="2100" dirty="0">
              <a:latin typeface="Arial"/>
              <a:ea typeface="Arial"/>
              <a:cs typeface="Arial"/>
              <a:sym typeface="Arial"/>
            </a:endParaRPr>
          </a:p>
          <a:p>
            <a:pPr marL="91440" lvl="0" indent="0" algn="l" rtl="0">
              <a:lnSpc>
                <a:spcPct val="90000"/>
              </a:lnSpc>
              <a:spcBef>
                <a:spcPts val="1200"/>
              </a:spcBef>
              <a:spcAft>
                <a:spcPts val="0"/>
              </a:spcAft>
              <a:buSzPts val="2400"/>
              <a:buNone/>
            </a:pPr>
            <a:endParaRPr dirty="0"/>
          </a:p>
        </p:txBody>
      </p:sp>
      <p:sp>
        <p:nvSpPr>
          <p:cNvPr id="326" name="Google Shape;326;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dirty="0"/>
          </a:p>
        </p:txBody>
      </p:sp>
      <p:sp>
        <p:nvSpPr>
          <p:cNvPr id="3" name="Content Placeholder 2">
            <a:extLst>
              <a:ext uri="{FF2B5EF4-FFF2-40B4-BE49-F238E27FC236}">
                <a16:creationId xmlns:a16="http://schemas.microsoft.com/office/drawing/2014/main" id="{B978003A-DC92-E62F-D9BE-DAAAFB512CBD}"/>
              </a:ext>
            </a:extLst>
          </p:cNvPr>
          <p:cNvSpPr txBox="1">
            <a:spLocks/>
          </p:cNvSpPr>
          <p:nvPr/>
        </p:nvSpPr>
        <p:spPr>
          <a:xfrm>
            <a:off x="5751871" y="1351981"/>
            <a:ext cx="6125497" cy="4773516"/>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0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0" indent="0" algn="ctr">
              <a:lnSpc>
                <a:spcPct val="100000"/>
              </a:lnSpc>
              <a:spcBef>
                <a:spcPts val="0"/>
              </a:spcBef>
              <a:buNone/>
            </a:pPr>
            <a:r>
              <a:rPr lang="en-US" b="1" dirty="0">
                <a:latin typeface="Arial" panose="020B0604020202020204" pitchFamily="34" charset="0"/>
                <a:ea typeface="Arial" panose="020B0604020202020204" pitchFamily="34" charset="0"/>
              </a:rPr>
              <a:t>Impacts of Creating a Joint Strategic Plan</a:t>
            </a:r>
          </a:p>
          <a:p>
            <a:pPr marL="342900">
              <a:lnSpc>
                <a:spcPct val="100000"/>
              </a:lnSpc>
              <a:spcBef>
                <a:spcPts val="0"/>
              </a:spcBef>
              <a:buFont typeface="Courier New" panose="02070309020205020404" pitchFamily="49" charset="0"/>
              <a:buChar char="o"/>
            </a:pPr>
            <a:r>
              <a:rPr lang="en-US" sz="1900" dirty="0">
                <a:latin typeface="Arial" panose="020B0604020202020204" pitchFamily="34" charset="0"/>
                <a:ea typeface="Arial" panose="020B0604020202020204" pitchFamily="34" charset="0"/>
              </a:rPr>
              <a:t>During</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Increased workload and reprioritization of some tasks for staff, leaders, and volunteers</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Reallocation of resources – time and money</a:t>
            </a:r>
          </a:p>
          <a:p>
            <a:pPr marL="342900">
              <a:lnSpc>
                <a:spcPct val="100000"/>
              </a:lnSpc>
              <a:spcBef>
                <a:spcPts val="0"/>
              </a:spcBef>
              <a:buFont typeface="Courier New" panose="02070309020205020404" pitchFamily="49" charset="0"/>
              <a:buChar char="o"/>
            </a:pPr>
            <a:r>
              <a:rPr lang="en-US" sz="1900" dirty="0">
                <a:latin typeface="Arial" panose="020B0604020202020204" pitchFamily="34" charset="0"/>
                <a:ea typeface="Arial" panose="020B0604020202020204" pitchFamily="34" charset="0"/>
              </a:rPr>
              <a:t>After Completion</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Increased effectiveness and efficiency of resources</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Increased accountability and responsibility</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Increased awareness of performance against annual operating plans</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Increased definition to priorities and programs, which indirectly helps with fundraising, recruiting new members, and establishing new chapters or recolonizing chapters</a:t>
            </a:r>
          </a:p>
        </p:txBody>
      </p:sp>
    </p:spTree>
    <p:extLst>
      <p:ext uri="{BB962C8B-B14F-4D97-AF65-F5344CB8AC3E}">
        <p14:creationId xmlns:p14="http://schemas.microsoft.com/office/powerpoint/2010/main" val="45407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C48EEB4-D17D-3DB5-BC92-3C83DDEAC861}"/>
              </a:ext>
            </a:extLst>
          </p:cNvPr>
          <p:cNvGraphicFramePr/>
          <p:nvPr>
            <p:extLst>
              <p:ext uri="{D42A27DB-BD31-4B8C-83A1-F6EECF244321}">
                <p14:modId xmlns:p14="http://schemas.microsoft.com/office/powerpoint/2010/main" val="3243648183"/>
              </p:ext>
            </p:extLst>
          </p:nvPr>
        </p:nvGraphicFramePr>
        <p:xfrm>
          <a:off x="4158342" y="1923440"/>
          <a:ext cx="7641769" cy="4901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 name="Google Shape;286;p8"/>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4800"/>
              <a:buFont typeface="Calibri"/>
              <a:buNone/>
            </a:pPr>
            <a:r>
              <a:rPr lang="en-US" dirty="0"/>
              <a:t>JSP Task Organization</a:t>
            </a:r>
            <a:br>
              <a:rPr lang="en-US" dirty="0"/>
            </a:br>
            <a:r>
              <a:rPr lang="en-US" dirty="0"/>
              <a:t>3 Committees and 3 Standing Teams</a:t>
            </a:r>
            <a:endParaRPr dirty="0"/>
          </a:p>
        </p:txBody>
      </p:sp>
      <p:sp>
        <p:nvSpPr>
          <p:cNvPr id="287" name="Google Shape;287;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dirty="0"/>
          </a:p>
        </p:txBody>
      </p:sp>
      <p:sp>
        <p:nvSpPr>
          <p:cNvPr id="6" name="TextBox 5">
            <a:extLst>
              <a:ext uri="{FF2B5EF4-FFF2-40B4-BE49-F238E27FC236}">
                <a16:creationId xmlns:a16="http://schemas.microsoft.com/office/drawing/2014/main" id="{53C2126D-7A6E-7A66-0F40-FBBFE283A096}"/>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
        <p:nvSpPr>
          <p:cNvPr id="2" name="Google Shape;309;p9">
            <a:extLst>
              <a:ext uri="{FF2B5EF4-FFF2-40B4-BE49-F238E27FC236}">
                <a16:creationId xmlns:a16="http://schemas.microsoft.com/office/drawing/2014/main" id="{80BD4CE7-77B3-1D96-4DC6-A1C251E5BEE8}"/>
              </a:ext>
            </a:extLst>
          </p:cNvPr>
          <p:cNvSpPr txBox="1">
            <a:spLocks noGrp="1"/>
          </p:cNvSpPr>
          <p:nvPr>
            <p:ph type="body" idx="1"/>
          </p:nvPr>
        </p:nvSpPr>
        <p:spPr>
          <a:xfrm>
            <a:off x="0" y="1347042"/>
            <a:ext cx="4248276" cy="4163916"/>
          </a:xfrm>
          <a:prstGeom prst="rect">
            <a:avLst/>
          </a:prstGeom>
          <a:noFill/>
          <a:ln>
            <a:noFill/>
          </a:ln>
        </p:spPr>
        <p:txBody>
          <a:bodyPr spcFirstLastPara="1" wrap="square" lIns="0" tIns="45700" rIns="0" bIns="45700" anchor="t" anchorCtr="0">
            <a:normAutofit lnSpcReduction="10000"/>
          </a:bodyPr>
          <a:lstStyle/>
          <a:p>
            <a:pPr marL="228600" lvl="0" indent="0" algn="l" rtl="0">
              <a:lnSpc>
                <a:spcPct val="100000"/>
              </a:lnSpc>
              <a:spcBef>
                <a:spcPts val="0"/>
              </a:spcBef>
              <a:spcAft>
                <a:spcPts val="0"/>
              </a:spcAft>
              <a:buSzPts val="2800"/>
              <a:buNone/>
            </a:pPr>
            <a:r>
              <a:rPr lang="en-US" b="1" dirty="0">
                <a:latin typeface="Arial"/>
                <a:ea typeface="Arial"/>
                <a:cs typeface="Arial"/>
                <a:sym typeface="Arial"/>
              </a:rPr>
              <a:t>Expectations</a:t>
            </a:r>
          </a:p>
          <a:p>
            <a:pPr marL="685800" lvl="0" indent="-457200" algn="l" rtl="0">
              <a:lnSpc>
                <a:spcPct val="100000"/>
              </a:lnSpc>
              <a:spcBef>
                <a:spcPts val="0"/>
              </a:spcBef>
              <a:spcAft>
                <a:spcPts val="0"/>
              </a:spcAft>
              <a:buSzPts val="2800"/>
              <a:buFont typeface="Arial"/>
              <a:buChar char="•"/>
            </a:pPr>
            <a:r>
              <a:rPr lang="en-US" dirty="0">
                <a:latin typeface="Arial"/>
                <a:ea typeface="Arial"/>
                <a:cs typeface="Arial"/>
                <a:sym typeface="Arial"/>
              </a:rPr>
              <a:t>JSP Process</a:t>
            </a:r>
            <a:endParaRPr sz="2000"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Frequent, broad communication</a:t>
            </a:r>
            <a:endParaRPr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Wide participation</a:t>
            </a: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Manageable chunks</a:t>
            </a:r>
            <a:endParaRPr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Clear, actionable work</a:t>
            </a:r>
            <a:endParaRPr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Follow-through concerns</a:t>
            </a:r>
            <a:endParaRPr dirty="0">
              <a:latin typeface="Arial"/>
              <a:ea typeface="Arial"/>
              <a:cs typeface="Arial"/>
              <a:sym typeface="Arial"/>
            </a:endParaRPr>
          </a:p>
          <a:p>
            <a:pPr marL="384048" lvl="0" indent="0" algn="l" rtl="0">
              <a:lnSpc>
                <a:spcPct val="100000"/>
              </a:lnSpc>
              <a:spcBef>
                <a:spcPts val="0"/>
              </a:spcBef>
              <a:spcAft>
                <a:spcPts val="0"/>
              </a:spcAft>
              <a:buNone/>
            </a:pPr>
            <a:endParaRPr sz="2000" dirty="0">
              <a:latin typeface="Arial"/>
              <a:ea typeface="Arial"/>
              <a:cs typeface="Arial"/>
              <a:sym typeface="Arial"/>
            </a:endParaRPr>
          </a:p>
          <a:p>
            <a:pPr marL="685800" lvl="0" indent="-457200" algn="l" rtl="0">
              <a:lnSpc>
                <a:spcPct val="100000"/>
              </a:lnSpc>
              <a:spcBef>
                <a:spcPts val="0"/>
              </a:spcBef>
              <a:spcAft>
                <a:spcPts val="0"/>
              </a:spcAft>
              <a:buSzPts val="2800"/>
              <a:buFont typeface="Arial"/>
              <a:buChar char="•"/>
            </a:pPr>
            <a:r>
              <a:rPr lang="en-US" dirty="0">
                <a:latin typeface="Arial"/>
                <a:ea typeface="Arial"/>
                <a:cs typeface="Arial"/>
                <a:sym typeface="Arial"/>
              </a:rPr>
              <a:t>JSP Outcome</a:t>
            </a:r>
            <a:endParaRPr sz="2000"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Unified vision and consensus</a:t>
            </a:r>
            <a:endParaRPr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Actionable, measurable goals</a:t>
            </a:r>
            <a:endParaRPr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Focus on growth</a:t>
            </a:r>
            <a:endParaRPr sz="2400" dirty="0">
              <a:latin typeface="Arial"/>
              <a:ea typeface="Arial"/>
              <a:cs typeface="Arial"/>
              <a:sym typeface="Arial"/>
            </a:endParaRPr>
          </a:p>
        </p:txBody>
      </p:sp>
      <p:sp>
        <p:nvSpPr>
          <p:cNvPr id="3" name="TextBox 2">
            <a:extLst>
              <a:ext uri="{FF2B5EF4-FFF2-40B4-BE49-F238E27FC236}">
                <a16:creationId xmlns:a16="http://schemas.microsoft.com/office/drawing/2014/main" id="{42251C03-CECF-15E2-946F-8FA8804AC54D}"/>
              </a:ext>
            </a:extLst>
          </p:cNvPr>
          <p:cNvSpPr txBox="1"/>
          <p:nvPr/>
        </p:nvSpPr>
        <p:spPr>
          <a:xfrm rot="-780000">
            <a:off x="8543021" y="1731666"/>
            <a:ext cx="3493264" cy="646331"/>
          </a:xfrm>
          <a:prstGeom prst="rect">
            <a:avLst/>
          </a:prstGeom>
          <a:noFill/>
        </p:spPr>
        <p:txBody>
          <a:bodyPr wrap="square" rtlCol="0">
            <a:spAutoFit/>
          </a:bodyPr>
          <a:lstStyle/>
          <a:p>
            <a:r>
              <a:rPr lang="en-US" sz="3600" b="1" dirty="0">
                <a:solidFill>
                  <a:srgbClr val="00B050"/>
                </a:solidFill>
              </a:rPr>
              <a:t>Commissioned</a:t>
            </a:r>
          </a:p>
        </p:txBody>
      </p:sp>
    </p:spTree>
    <p:extLst>
      <p:ext uri="{BB962C8B-B14F-4D97-AF65-F5344CB8AC3E}">
        <p14:creationId xmlns:p14="http://schemas.microsoft.com/office/powerpoint/2010/main" val="370947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9"/>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4800"/>
              <a:buFont typeface="Calibri"/>
              <a:buNone/>
            </a:pPr>
            <a:r>
              <a:rPr lang="en-US" dirty="0"/>
              <a:t>JSP Task Organization</a:t>
            </a:r>
            <a:br>
              <a:rPr lang="en-US" dirty="0"/>
            </a:br>
            <a:r>
              <a:rPr lang="en-US" dirty="0"/>
              <a:t>14 Task Teams – Assess Phase</a:t>
            </a:r>
            <a:endParaRPr dirty="0"/>
          </a:p>
        </p:txBody>
      </p:sp>
      <p:sp>
        <p:nvSpPr>
          <p:cNvPr id="485" name="Google Shape;485;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dirty="0"/>
          </a:p>
        </p:txBody>
      </p:sp>
      <p:sp>
        <p:nvSpPr>
          <p:cNvPr id="2" name="TextBox 1">
            <a:extLst>
              <a:ext uri="{FF2B5EF4-FFF2-40B4-BE49-F238E27FC236}">
                <a16:creationId xmlns:a16="http://schemas.microsoft.com/office/drawing/2014/main" id="{311CAFD4-F7A1-A5D0-BFFA-AEAAEEDDED36}"/>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
        <p:nvSpPr>
          <p:cNvPr id="6" name="Text Placeholder 5">
            <a:extLst>
              <a:ext uri="{FF2B5EF4-FFF2-40B4-BE49-F238E27FC236}">
                <a16:creationId xmlns:a16="http://schemas.microsoft.com/office/drawing/2014/main" id="{66C47942-FA74-C730-AB15-C0FA0DD3C416}"/>
              </a:ext>
            </a:extLst>
          </p:cNvPr>
          <p:cNvSpPr>
            <a:spLocks noGrp="1"/>
          </p:cNvSpPr>
          <p:nvPr>
            <p:ph type="body" idx="1"/>
          </p:nvPr>
        </p:nvSpPr>
        <p:spPr>
          <a:xfrm>
            <a:off x="250371" y="1340700"/>
            <a:ext cx="5453743" cy="4776676"/>
          </a:xfrm>
        </p:spPr>
        <p:txBody>
          <a:bodyPr>
            <a:noAutofit/>
          </a:bodyPr>
          <a:lstStyle/>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FRT+FND Performance Assessment</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Greek Organization Benchmark Performance</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Member Opinion Survey</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Non-profit Fundraising Firms Scan</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Professional Staff Delivery Scan</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Non-profit Financial Management and Reporting Scan</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Volunteer Management Scan</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Collegiate Member Focus Groups</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Colony Member Focus Groups</a:t>
            </a:r>
          </a:p>
        </p:txBody>
      </p:sp>
      <p:sp>
        <p:nvSpPr>
          <p:cNvPr id="7" name="TextBox 6">
            <a:extLst>
              <a:ext uri="{FF2B5EF4-FFF2-40B4-BE49-F238E27FC236}">
                <a16:creationId xmlns:a16="http://schemas.microsoft.com/office/drawing/2014/main" id="{88D5FCEF-0F69-E30F-BA73-9318C9486626}"/>
              </a:ext>
            </a:extLst>
          </p:cNvPr>
          <p:cNvSpPr txBox="1"/>
          <p:nvPr/>
        </p:nvSpPr>
        <p:spPr>
          <a:xfrm rot="20820000">
            <a:off x="8670806" y="1692666"/>
            <a:ext cx="3493264" cy="646331"/>
          </a:xfrm>
          <a:prstGeom prst="rect">
            <a:avLst/>
          </a:prstGeom>
          <a:noFill/>
        </p:spPr>
        <p:txBody>
          <a:bodyPr wrap="square" rtlCol="0">
            <a:spAutoFit/>
          </a:bodyPr>
          <a:lstStyle/>
          <a:p>
            <a:r>
              <a:rPr lang="en-US" sz="3600" b="1" dirty="0">
                <a:solidFill>
                  <a:srgbClr val="00B050"/>
                </a:solidFill>
              </a:rPr>
              <a:t>Commissioned</a:t>
            </a:r>
          </a:p>
        </p:txBody>
      </p:sp>
      <p:sp>
        <p:nvSpPr>
          <p:cNvPr id="8" name="TextBox 7">
            <a:extLst>
              <a:ext uri="{FF2B5EF4-FFF2-40B4-BE49-F238E27FC236}">
                <a16:creationId xmlns:a16="http://schemas.microsoft.com/office/drawing/2014/main" id="{642BFF42-5AB5-029A-4672-9D430AE97A56}"/>
              </a:ext>
            </a:extLst>
          </p:cNvPr>
          <p:cNvSpPr txBox="1"/>
          <p:nvPr/>
        </p:nvSpPr>
        <p:spPr>
          <a:xfrm>
            <a:off x="5910652" y="1340700"/>
            <a:ext cx="2866636" cy="2308324"/>
          </a:xfrm>
          <a:prstGeom prst="rect">
            <a:avLst/>
          </a:prstGeom>
          <a:noFill/>
          <a:ln w="28575">
            <a:solidFill>
              <a:schemeClr val="tx1"/>
            </a:solidFill>
          </a:ln>
        </p:spPr>
        <p:txBody>
          <a:bodyPr wrap="square">
            <a:spAutoFit/>
          </a:bodyPr>
          <a:lstStyle/>
          <a:p>
            <a:pPr algn="ctr"/>
            <a:r>
              <a:rPr lang="en-US" sz="2400" b="1" dirty="0"/>
              <a:t>Team Approaches</a:t>
            </a:r>
          </a:p>
          <a:p>
            <a:pPr marL="342900" indent="-342900">
              <a:buFont typeface="Arial" panose="020B0604020202020204" pitchFamily="34" charset="0"/>
              <a:buChar char="•"/>
            </a:pPr>
            <a:r>
              <a:rPr lang="en-US" sz="2000" dirty="0"/>
              <a:t>Research</a:t>
            </a:r>
          </a:p>
          <a:p>
            <a:pPr marL="342900" indent="-342900">
              <a:buFont typeface="Arial" panose="020B0604020202020204" pitchFamily="34" charset="0"/>
              <a:buChar char="•"/>
            </a:pPr>
            <a:r>
              <a:rPr lang="en-US" sz="2000" dirty="0"/>
              <a:t>Surveys</a:t>
            </a:r>
          </a:p>
          <a:p>
            <a:pPr marL="342900" indent="-342900">
              <a:buFont typeface="Arial" panose="020B0604020202020204" pitchFamily="34" charset="0"/>
              <a:buChar char="•"/>
            </a:pPr>
            <a:r>
              <a:rPr lang="en-US" sz="2000" dirty="0"/>
              <a:t>Focus Groups</a:t>
            </a:r>
          </a:p>
          <a:p>
            <a:pPr marL="342900" indent="-342900">
              <a:buFont typeface="Arial" panose="020B0604020202020204" pitchFamily="34" charset="0"/>
              <a:buChar char="•"/>
            </a:pPr>
            <a:r>
              <a:rPr lang="en-US" sz="2000" dirty="0"/>
              <a:t>Synthesize</a:t>
            </a:r>
          </a:p>
          <a:p>
            <a:pPr marL="342900" indent="-342900">
              <a:buFont typeface="Arial" panose="020B0604020202020204" pitchFamily="34" charset="0"/>
              <a:buChar char="•"/>
            </a:pPr>
            <a:r>
              <a:rPr lang="en-US" sz="2000" dirty="0"/>
              <a:t>Craft</a:t>
            </a:r>
          </a:p>
          <a:p>
            <a:pPr marL="342900" indent="-342900">
              <a:buFont typeface="Arial" panose="020B0604020202020204" pitchFamily="34" charset="0"/>
              <a:buChar char="•"/>
            </a:pPr>
            <a:r>
              <a:rPr lang="en-US" sz="2000" dirty="0"/>
              <a:t>Combined</a:t>
            </a:r>
            <a:endParaRPr lang="en-US" sz="2400" dirty="0"/>
          </a:p>
        </p:txBody>
      </p:sp>
      <p:sp>
        <p:nvSpPr>
          <p:cNvPr id="3" name="Text Placeholder 5">
            <a:extLst>
              <a:ext uri="{FF2B5EF4-FFF2-40B4-BE49-F238E27FC236}">
                <a16:creationId xmlns:a16="http://schemas.microsoft.com/office/drawing/2014/main" id="{8AB21AE4-47DD-B815-2EEF-710762B70297}"/>
              </a:ext>
            </a:extLst>
          </p:cNvPr>
          <p:cNvSpPr txBox="1">
            <a:spLocks/>
          </p:cNvSpPr>
          <p:nvPr/>
        </p:nvSpPr>
        <p:spPr>
          <a:xfrm>
            <a:off x="5704114" y="3940002"/>
            <a:ext cx="6146349" cy="2088299"/>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0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Alumni Member Focus Groups </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Housing Corporation Focus Groups</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Strategic Plan Template Scan</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IT Systems and Communications Scan</a:t>
            </a:r>
          </a:p>
          <a:p>
            <a:pPr marL="685800" lvl="1" indent="-457200">
              <a:lnSpc>
                <a:spcPct val="100000"/>
              </a:lnSpc>
              <a:spcBef>
                <a:spcPts val="0"/>
              </a:spcBef>
              <a:buFont typeface="Arial" panose="020B0604020202020204" pitchFamily="34" charset="0"/>
              <a:buChar char="•"/>
            </a:pPr>
            <a:r>
              <a:rPr lang="en-US" sz="2400" dirty="0">
                <a:latin typeface="Arial" panose="020B0604020202020204" pitchFamily="34" charset="0"/>
              </a:rPr>
              <a:t>SWOT Survey and Focus Group</a:t>
            </a:r>
          </a:p>
        </p:txBody>
      </p:sp>
    </p:spTree>
    <p:extLst>
      <p:ext uri="{BB962C8B-B14F-4D97-AF65-F5344CB8AC3E}">
        <p14:creationId xmlns:p14="http://schemas.microsoft.com/office/powerpoint/2010/main" val="3139572195"/>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505046"/>
      </a:dk2>
      <a:lt2>
        <a:srgbClr val="EEECE1"/>
      </a:lt2>
      <a:accent1>
        <a:srgbClr val="800000"/>
      </a:accent1>
      <a:accent2>
        <a:srgbClr val="F8D410"/>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Retrospect">
  <a:themeElements>
    <a:clrScheme name="Custom 1">
      <a:dk1>
        <a:sysClr val="windowText" lastClr="000000"/>
      </a:dk1>
      <a:lt1>
        <a:sysClr val="window" lastClr="FFFFFF"/>
      </a:lt1>
      <a:dk2>
        <a:srgbClr val="505046"/>
      </a:dk2>
      <a:lt2>
        <a:srgbClr val="EEECE1"/>
      </a:lt2>
      <a:accent1>
        <a:srgbClr val="800000"/>
      </a:accent1>
      <a:accent2>
        <a:srgbClr val="F8D410"/>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MinimalXOVTI">
  <a:themeElements>
    <a:clrScheme name="3D">
      <a:dk1>
        <a:sysClr val="windowText" lastClr="000000"/>
      </a:dk1>
      <a:lt1>
        <a:sysClr val="window" lastClr="FFFFFF"/>
      </a:lt1>
      <a:dk2>
        <a:srgbClr val="201449"/>
      </a:dk2>
      <a:lt2>
        <a:srgbClr val="F3F0E9"/>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4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XOVTI" id="{DC540DBD-7FF5-4942-921A-CFF95ECB90AA}" vid="{E72E4198-D957-48FD-B88D-6DAFC89EAFA2}"/>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2687</TotalTime>
  <Words>4574</Words>
  <Application>Microsoft Office PowerPoint</Application>
  <PresentationFormat>Widescreen</PresentationFormat>
  <Paragraphs>735</Paragraphs>
  <Slides>74</Slides>
  <Notes>48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74</vt:i4>
      </vt:variant>
    </vt:vector>
  </HeadingPairs>
  <TitlesOfParts>
    <vt:vector size="87" baseType="lpstr">
      <vt:lpstr>Aller</vt:lpstr>
      <vt:lpstr>Arial</vt:lpstr>
      <vt:lpstr>Calibri</vt:lpstr>
      <vt:lpstr>Calibri Light</vt:lpstr>
      <vt:lpstr>Courier New</vt:lpstr>
      <vt:lpstr>Noto Sans Symbols</vt:lpstr>
      <vt:lpstr>Open sans</vt:lpstr>
      <vt:lpstr>Segoe UI</vt:lpstr>
      <vt:lpstr>Times New Roman</vt:lpstr>
      <vt:lpstr>Wingdings</vt:lpstr>
      <vt:lpstr>Retrospect</vt:lpstr>
      <vt:lpstr>2_Retrospect</vt:lpstr>
      <vt:lpstr>MinimalXOVTI</vt:lpstr>
      <vt:lpstr>        Joint Strategic Plan Planning Committee</vt:lpstr>
      <vt:lpstr>Hybrid Meeting Tips</vt:lpstr>
      <vt:lpstr>Co-Champion Welcome</vt:lpstr>
      <vt:lpstr>Highlights from Sessions 1-3</vt:lpstr>
      <vt:lpstr>Highlights from Sessions 1-3 (con’t.)</vt:lpstr>
      <vt:lpstr>JSP Strategic Planning Cycle</vt:lpstr>
      <vt:lpstr>JSP Schedule</vt:lpstr>
      <vt:lpstr>JSP Task Organization 3 Committees and 3 Standing Teams</vt:lpstr>
      <vt:lpstr>JSP Task Organization 14 Task Teams – Assess Phase</vt:lpstr>
      <vt:lpstr>JSP Task Organization 5 Task Teams – Assess Phase</vt:lpstr>
      <vt:lpstr>JSP Task Organization 13-15 Task Teams – Plan Phase</vt:lpstr>
      <vt:lpstr>PowerPoint Presentation</vt:lpstr>
      <vt:lpstr>JSP Framework Summary</vt:lpstr>
      <vt:lpstr>“One Word” Closing Responses</vt:lpstr>
      <vt:lpstr>Approve Minutes from Session 3</vt:lpstr>
      <vt:lpstr>Completed Actions Since Session 3</vt:lpstr>
      <vt:lpstr>Committee Reports</vt:lpstr>
      <vt:lpstr>Recruiting Committee</vt:lpstr>
      <vt:lpstr>Recruiting Committee</vt:lpstr>
      <vt:lpstr>Fraternity Presentation</vt:lpstr>
      <vt:lpstr>Phi Kappa Theta Strategic Planning and Approaches</vt:lpstr>
      <vt:lpstr>Agenda</vt:lpstr>
      <vt:lpstr>Policy Governance</vt:lpstr>
      <vt:lpstr>PKT as a Planning Focused Organization</vt:lpstr>
      <vt:lpstr>Timeline</vt:lpstr>
      <vt:lpstr>2017</vt:lpstr>
      <vt:lpstr>2020 Strategic Goals</vt:lpstr>
      <vt:lpstr>PowerPoint Presentation</vt:lpstr>
      <vt:lpstr>Contents of Current Plan</vt:lpstr>
      <vt:lpstr>PowerPoint Presentation</vt:lpstr>
      <vt:lpstr>PowerPoint Presentation</vt:lpstr>
      <vt:lpstr>PowerPoint Presentation</vt:lpstr>
      <vt:lpstr>PKT as a Strategic Thinking Organization</vt:lpstr>
      <vt:lpstr>PowerPoint Presentation</vt:lpstr>
      <vt:lpstr>PowerPoint Presentation</vt:lpstr>
      <vt:lpstr>PowerPoint Presentation</vt:lpstr>
      <vt:lpstr>Challenges to strategic approach for PKT</vt:lpstr>
      <vt:lpstr>Resources Capacity Communication Commitment Creativity  Progress</vt:lpstr>
      <vt:lpstr>The Future: Synergy  </vt:lpstr>
      <vt:lpstr>Questions and Comments</vt:lpstr>
      <vt:lpstr>Break</vt:lpstr>
      <vt:lpstr>Foundation Presentation</vt:lpstr>
      <vt:lpstr>Foundation Strategic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Comments</vt:lpstr>
      <vt:lpstr>Wrap Up</vt:lpstr>
      <vt:lpstr>Upcoming Events</vt:lpstr>
      <vt:lpstr>Backup Slides</vt:lpstr>
      <vt:lpstr>Ground Rules – 18 Survey Responses</vt:lpstr>
      <vt:lpstr>Expectations – 18 Survey Responses</vt:lpstr>
      <vt:lpstr>PowerPoint Presentation</vt:lpstr>
      <vt:lpstr>Purpose – 18 Survey Responses</vt:lpstr>
      <vt:lpstr>Model of Complex Change Management</vt:lpstr>
      <vt:lpstr>Task Team Statements</vt:lpstr>
      <vt:lpstr>Task Statement Example  Housing Corporation Focus Group</vt:lpstr>
      <vt:lpstr>Proposed Staffing Summary</vt:lpstr>
      <vt:lpstr>JSP Content from the Plan Phase</vt:lpstr>
      <vt:lpstr>JSP Content from the Plan Phase (con’t.)</vt:lpstr>
      <vt:lpstr>JSP Implementation and Impacts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Strategic Plan Planning Committee</dc:title>
  <dc:creator>Greg Stolp</dc:creator>
  <cp:lastModifiedBy>Greg Stolp</cp:lastModifiedBy>
  <cp:revision>4</cp:revision>
  <cp:lastPrinted>2023-11-21T14:44:10Z</cp:lastPrinted>
  <dcterms:created xsi:type="dcterms:W3CDTF">2020-07-12T19:45:03Z</dcterms:created>
  <dcterms:modified xsi:type="dcterms:W3CDTF">2024-01-07T11:16:40Z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0x010100C8A6600EFF55EB4AB3D75B617B6C456B</vt:lpwstr>
  </property>
</Properties>
</file>